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8"/>
  </p:notesMasterIdLst>
  <p:sldIdLst>
    <p:sldId id="277" r:id="rId5"/>
    <p:sldId id="357" r:id="rId6"/>
    <p:sldId id="335" r:id="rId7"/>
    <p:sldId id="336" r:id="rId8"/>
    <p:sldId id="337" r:id="rId9"/>
    <p:sldId id="366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50" r:id="rId20"/>
    <p:sldId id="347" r:id="rId21"/>
    <p:sldId id="358" r:id="rId22"/>
    <p:sldId id="348" r:id="rId23"/>
    <p:sldId id="349" r:id="rId24"/>
    <p:sldId id="351" r:id="rId25"/>
    <p:sldId id="359" r:id="rId26"/>
    <p:sldId id="352" r:id="rId27"/>
    <p:sldId id="353" r:id="rId28"/>
    <p:sldId id="354" r:id="rId29"/>
    <p:sldId id="355" r:id="rId30"/>
    <p:sldId id="356" r:id="rId31"/>
    <p:sldId id="360" r:id="rId32"/>
    <p:sldId id="361" r:id="rId33"/>
    <p:sldId id="362" r:id="rId34"/>
    <p:sldId id="363" r:id="rId35"/>
    <p:sldId id="364" r:id="rId36"/>
    <p:sldId id="365" r:id="rId37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jan Versluis" initials="MV" lastIdx="1" clrIdx="0">
    <p:extLst>
      <p:ext uri="{19B8F6BF-5375-455C-9EA6-DF929625EA0E}">
        <p15:presenceInfo xmlns:p15="http://schemas.microsoft.com/office/powerpoint/2012/main" userId="S::m.versluis@wellant.nl::b6c08a17-96bf-4126-a318-f8388945c8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B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90DDE7-7AF6-4236-BAC6-15B5004301CC}" v="30" dt="2020-10-23T16:36:42.622"/>
    <p1510:client id="{805B75BD-B39B-8953-6262-6682955EEA71}" v="1" dt="2020-10-26T12:30:52.332"/>
    <p1510:client id="{952A6D8D-9164-A34A-B505-3632324165F0}" v="174" dt="2020-10-23T16:13:54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Lievense" userId="S::t.lievense@wellant.nl::ad7f8781-fa3a-451d-bee0-eaae9836cc80" providerId="AD" clId="Web-{AA2A275B-2B50-4D6B-AF4F-13244940C3D8}"/>
    <pc:docChg chg="addSld modSld">
      <pc:chgData name="Tom Lievense" userId="S::t.lievense@wellant.nl::ad7f8781-fa3a-451d-bee0-eaae9836cc80" providerId="AD" clId="Web-{AA2A275B-2B50-4D6B-AF4F-13244940C3D8}" dt="2020-10-19T11:56:09.735" v="119" actId="20577"/>
      <pc:docMkLst>
        <pc:docMk/>
      </pc:docMkLst>
      <pc:sldChg chg="modSp">
        <pc:chgData name="Tom Lievense" userId="S::t.lievense@wellant.nl::ad7f8781-fa3a-451d-bee0-eaae9836cc80" providerId="AD" clId="Web-{AA2A275B-2B50-4D6B-AF4F-13244940C3D8}" dt="2020-10-19T11:53:39.686" v="7" actId="20577"/>
        <pc:sldMkLst>
          <pc:docMk/>
          <pc:sldMk cId="0" sldId="277"/>
        </pc:sldMkLst>
        <pc:spChg chg="mod">
          <ac:chgData name="Tom Lievense" userId="S::t.lievense@wellant.nl::ad7f8781-fa3a-451d-bee0-eaae9836cc80" providerId="AD" clId="Web-{AA2A275B-2B50-4D6B-AF4F-13244940C3D8}" dt="2020-10-19T11:53:39.686" v="7" actId="20577"/>
          <ac:spMkLst>
            <pc:docMk/>
            <pc:sldMk cId="0" sldId="277"/>
            <ac:spMk id="5122" creationId="{ED68FC31-B7F4-4C67-AFC3-6304A3000568}"/>
          </ac:spMkLst>
        </pc:spChg>
      </pc:sldChg>
      <pc:sldChg chg="modSp">
        <pc:chgData name="Tom Lievense" userId="S::t.lievense@wellant.nl::ad7f8781-fa3a-451d-bee0-eaae9836cc80" providerId="AD" clId="Web-{AA2A275B-2B50-4D6B-AF4F-13244940C3D8}" dt="2020-10-19T11:54:30.389" v="31" actId="1076"/>
        <pc:sldMkLst>
          <pc:docMk/>
          <pc:sldMk cId="1124647951" sldId="328"/>
        </pc:sldMkLst>
        <pc:spChg chg="mod">
          <ac:chgData name="Tom Lievense" userId="S::t.lievense@wellant.nl::ad7f8781-fa3a-451d-bee0-eaae9836cc80" providerId="AD" clId="Web-{AA2A275B-2B50-4D6B-AF4F-13244940C3D8}" dt="2020-10-19T11:54:30.389" v="31" actId="1076"/>
          <ac:spMkLst>
            <pc:docMk/>
            <pc:sldMk cId="1124647951" sldId="328"/>
            <ac:spMk id="2" creationId="{00000000-0000-0000-0000-000000000000}"/>
          </ac:spMkLst>
        </pc:spChg>
        <pc:spChg chg="mod">
          <ac:chgData name="Tom Lievense" userId="S::t.lievense@wellant.nl::ad7f8781-fa3a-451d-bee0-eaae9836cc80" providerId="AD" clId="Web-{AA2A275B-2B50-4D6B-AF4F-13244940C3D8}" dt="2020-10-19T11:54:00.920" v="11" actId="14100"/>
          <ac:spMkLst>
            <pc:docMk/>
            <pc:sldMk cId="1124647951" sldId="328"/>
            <ac:spMk id="5" creationId="{7A84B281-82F8-42E2-8822-6048631799F2}"/>
          </ac:spMkLst>
        </pc:spChg>
      </pc:sldChg>
      <pc:sldChg chg="modSp add replId">
        <pc:chgData name="Tom Lievense" userId="S::t.lievense@wellant.nl::ad7f8781-fa3a-451d-bee0-eaae9836cc80" providerId="AD" clId="Web-{AA2A275B-2B50-4D6B-AF4F-13244940C3D8}" dt="2020-10-19T11:54:44.468" v="46" actId="1076"/>
        <pc:sldMkLst>
          <pc:docMk/>
          <pc:sldMk cId="2395813638" sldId="329"/>
        </pc:sldMkLst>
        <pc:spChg chg="mod">
          <ac:chgData name="Tom Lievense" userId="S::t.lievense@wellant.nl::ad7f8781-fa3a-451d-bee0-eaae9836cc80" providerId="AD" clId="Web-{AA2A275B-2B50-4D6B-AF4F-13244940C3D8}" dt="2020-10-19T11:54:44.468" v="46" actId="1076"/>
          <ac:spMkLst>
            <pc:docMk/>
            <pc:sldMk cId="2395813638" sldId="329"/>
            <ac:spMk id="2" creationId="{00000000-0000-0000-0000-000000000000}"/>
          </ac:spMkLst>
        </pc:spChg>
      </pc:sldChg>
      <pc:sldChg chg="modSp add replId">
        <pc:chgData name="Tom Lievense" userId="S::t.lievense@wellant.nl::ad7f8781-fa3a-451d-bee0-eaae9836cc80" providerId="AD" clId="Web-{AA2A275B-2B50-4D6B-AF4F-13244940C3D8}" dt="2020-10-19T11:55:01.874" v="65" actId="1076"/>
        <pc:sldMkLst>
          <pc:docMk/>
          <pc:sldMk cId="1983786781" sldId="330"/>
        </pc:sldMkLst>
        <pc:spChg chg="mod">
          <ac:chgData name="Tom Lievense" userId="S::t.lievense@wellant.nl::ad7f8781-fa3a-451d-bee0-eaae9836cc80" providerId="AD" clId="Web-{AA2A275B-2B50-4D6B-AF4F-13244940C3D8}" dt="2020-10-19T11:55:01.874" v="65" actId="1076"/>
          <ac:spMkLst>
            <pc:docMk/>
            <pc:sldMk cId="1983786781" sldId="330"/>
            <ac:spMk id="2" creationId="{00000000-0000-0000-0000-000000000000}"/>
          </ac:spMkLst>
        </pc:spChg>
      </pc:sldChg>
      <pc:sldChg chg="modSp add replId">
        <pc:chgData name="Tom Lievense" userId="S::t.lievense@wellant.nl::ad7f8781-fa3a-451d-bee0-eaae9836cc80" providerId="AD" clId="Web-{AA2A275B-2B50-4D6B-AF4F-13244940C3D8}" dt="2020-10-19T11:55:17.921" v="75" actId="20577"/>
        <pc:sldMkLst>
          <pc:docMk/>
          <pc:sldMk cId="2033849511" sldId="331"/>
        </pc:sldMkLst>
        <pc:spChg chg="mod">
          <ac:chgData name="Tom Lievense" userId="S::t.lievense@wellant.nl::ad7f8781-fa3a-451d-bee0-eaae9836cc80" providerId="AD" clId="Web-{AA2A275B-2B50-4D6B-AF4F-13244940C3D8}" dt="2020-10-19T11:55:17.921" v="75" actId="20577"/>
          <ac:spMkLst>
            <pc:docMk/>
            <pc:sldMk cId="2033849511" sldId="331"/>
            <ac:spMk id="2" creationId="{00000000-0000-0000-0000-000000000000}"/>
          </ac:spMkLst>
        </pc:spChg>
      </pc:sldChg>
      <pc:sldChg chg="modSp add replId">
        <pc:chgData name="Tom Lievense" userId="S::t.lievense@wellant.nl::ad7f8781-fa3a-451d-bee0-eaae9836cc80" providerId="AD" clId="Web-{AA2A275B-2B50-4D6B-AF4F-13244940C3D8}" dt="2020-10-19T11:55:27.172" v="83" actId="20577"/>
        <pc:sldMkLst>
          <pc:docMk/>
          <pc:sldMk cId="774350552" sldId="332"/>
        </pc:sldMkLst>
        <pc:spChg chg="mod">
          <ac:chgData name="Tom Lievense" userId="S::t.lievense@wellant.nl::ad7f8781-fa3a-451d-bee0-eaae9836cc80" providerId="AD" clId="Web-{AA2A275B-2B50-4D6B-AF4F-13244940C3D8}" dt="2020-10-19T11:55:27.172" v="83" actId="20577"/>
          <ac:spMkLst>
            <pc:docMk/>
            <pc:sldMk cId="774350552" sldId="332"/>
            <ac:spMk id="2" creationId="{00000000-0000-0000-0000-000000000000}"/>
          </ac:spMkLst>
        </pc:spChg>
      </pc:sldChg>
      <pc:sldChg chg="modSp add replId">
        <pc:chgData name="Tom Lievense" userId="S::t.lievense@wellant.nl::ad7f8781-fa3a-451d-bee0-eaae9836cc80" providerId="AD" clId="Web-{AA2A275B-2B50-4D6B-AF4F-13244940C3D8}" dt="2020-10-19T11:55:40.812" v="101" actId="20577"/>
        <pc:sldMkLst>
          <pc:docMk/>
          <pc:sldMk cId="1921188888" sldId="333"/>
        </pc:sldMkLst>
        <pc:spChg chg="mod">
          <ac:chgData name="Tom Lievense" userId="S::t.lievense@wellant.nl::ad7f8781-fa3a-451d-bee0-eaae9836cc80" providerId="AD" clId="Web-{AA2A275B-2B50-4D6B-AF4F-13244940C3D8}" dt="2020-10-19T11:55:40.812" v="101" actId="20577"/>
          <ac:spMkLst>
            <pc:docMk/>
            <pc:sldMk cId="1921188888" sldId="333"/>
            <ac:spMk id="2" creationId="{00000000-0000-0000-0000-000000000000}"/>
          </ac:spMkLst>
        </pc:spChg>
      </pc:sldChg>
      <pc:sldChg chg="modSp add replId">
        <pc:chgData name="Tom Lievense" userId="S::t.lievense@wellant.nl::ad7f8781-fa3a-451d-bee0-eaae9836cc80" providerId="AD" clId="Web-{AA2A275B-2B50-4D6B-AF4F-13244940C3D8}" dt="2020-10-19T11:55:52.703" v="108" actId="20577"/>
        <pc:sldMkLst>
          <pc:docMk/>
          <pc:sldMk cId="401225025" sldId="334"/>
        </pc:sldMkLst>
        <pc:spChg chg="mod">
          <ac:chgData name="Tom Lievense" userId="S::t.lievense@wellant.nl::ad7f8781-fa3a-451d-bee0-eaae9836cc80" providerId="AD" clId="Web-{AA2A275B-2B50-4D6B-AF4F-13244940C3D8}" dt="2020-10-19T11:55:52.703" v="108" actId="20577"/>
          <ac:spMkLst>
            <pc:docMk/>
            <pc:sldMk cId="401225025" sldId="334"/>
            <ac:spMk id="2" creationId="{00000000-0000-0000-0000-000000000000}"/>
          </ac:spMkLst>
        </pc:spChg>
      </pc:sldChg>
      <pc:sldChg chg="modSp add replId">
        <pc:chgData name="Tom Lievense" userId="S::t.lievense@wellant.nl::ad7f8781-fa3a-451d-bee0-eaae9836cc80" providerId="AD" clId="Web-{AA2A275B-2B50-4D6B-AF4F-13244940C3D8}" dt="2020-10-19T11:56:09.735" v="119" actId="20577"/>
        <pc:sldMkLst>
          <pc:docMk/>
          <pc:sldMk cId="3823848707" sldId="335"/>
        </pc:sldMkLst>
        <pc:spChg chg="mod">
          <ac:chgData name="Tom Lievense" userId="S::t.lievense@wellant.nl::ad7f8781-fa3a-451d-bee0-eaae9836cc80" providerId="AD" clId="Web-{AA2A275B-2B50-4D6B-AF4F-13244940C3D8}" dt="2020-10-19T11:56:09.735" v="119" actId="20577"/>
          <ac:spMkLst>
            <pc:docMk/>
            <pc:sldMk cId="3823848707" sldId="335"/>
            <ac:spMk id="2" creationId="{00000000-0000-0000-0000-000000000000}"/>
          </ac:spMkLst>
        </pc:spChg>
      </pc:sldChg>
    </pc:docChg>
  </pc:docChgLst>
  <pc:docChgLst>
    <pc:chgData name="Tom Lievense" userId="S::t.lievense@wellant.nl::ad7f8781-fa3a-451d-bee0-eaae9836cc80" providerId="AD" clId="Web-{805B75BD-B39B-8953-6262-6682955EEA71}"/>
    <pc:docChg chg="modSld">
      <pc:chgData name="Tom Lievense" userId="S::t.lievense@wellant.nl::ad7f8781-fa3a-451d-bee0-eaae9836cc80" providerId="AD" clId="Web-{805B75BD-B39B-8953-6262-6682955EEA71}" dt="2020-10-26T12:30:52.332" v="0" actId="1076"/>
      <pc:docMkLst>
        <pc:docMk/>
      </pc:docMkLst>
      <pc:sldChg chg="modSp">
        <pc:chgData name="Tom Lievense" userId="S::t.lievense@wellant.nl::ad7f8781-fa3a-451d-bee0-eaae9836cc80" providerId="AD" clId="Web-{805B75BD-B39B-8953-6262-6682955EEA71}" dt="2020-10-26T12:30:52.332" v="0" actId="1076"/>
        <pc:sldMkLst>
          <pc:docMk/>
          <pc:sldMk cId="306810673" sldId="346"/>
        </pc:sldMkLst>
        <pc:picChg chg="mod">
          <ac:chgData name="Tom Lievense" userId="S::t.lievense@wellant.nl::ad7f8781-fa3a-451d-bee0-eaae9836cc80" providerId="AD" clId="Web-{805B75BD-B39B-8953-6262-6682955EEA71}" dt="2020-10-26T12:30:52.332" v="0" actId="1076"/>
          <ac:picMkLst>
            <pc:docMk/>
            <pc:sldMk cId="306810673" sldId="346"/>
            <ac:picMk id="5" creationId="{00000000-0000-0000-0000-000000000000}"/>
          </ac:picMkLst>
        </pc:picChg>
      </pc:sldChg>
    </pc:docChg>
  </pc:docChgLst>
  <pc:docChgLst>
    <pc:chgData name="Tom Lievense" userId="S::t.lievense@wellant.nl::ad7f8781-fa3a-451d-bee0-eaae9836cc80" providerId="AD" clId="Web-{7490DDE7-7AF6-4236-BAC6-15B5004301CC}"/>
    <pc:docChg chg="modSld">
      <pc:chgData name="Tom Lievense" userId="S::t.lievense@wellant.nl::ad7f8781-fa3a-451d-bee0-eaae9836cc80" providerId="AD" clId="Web-{7490DDE7-7AF6-4236-BAC6-15B5004301CC}" dt="2020-10-23T16:36:42.622" v="29" actId="1076"/>
      <pc:docMkLst>
        <pc:docMk/>
      </pc:docMkLst>
      <pc:sldChg chg="modSp">
        <pc:chgData name="Tom Lievense" userId="S::t.lievense@wellant.nl::ad7f8781-fa3a-451d-bee0-eaae9836cc80" providerId="AD" clId="Web-{7490DDE7-7AF6-4236-BAC6-15B5004301CC}" dt="2020-10-23T16:26:13.929" v="0" actId="20577"/>
        <pc:sldMkLst>
          <pc:docMk/>
          <pc:sldMk cId="0" sldId="277"/>
        </pc:sldMkLst>
        <pc:spChg chg="mod">
          <ac:chgData name="Tom Lievense" userId="S::t.lievense@wellant.nl::ad7f8781-fa3a-451d-bee0-eaae9836cc80" providerId="AD" clId="Web-{7490DDE7-7AF6-4236-BAC6-15B5004301CC}" dt="2020-10-23T16:26:13.929" v="0" actId="20577"/>
          <ac:spMkLst>
            <pc:docMk/>
            <pc:sldMk cId="0" sldId="277"/>
            <ac:spMk id="5122" creationId="{ED68FC31-B7F4-4C67-AFC3-6304A3000568}"/>
          </ac:spMkLst>
        </pc:spChg>
      </pc:sldChg>
      <pc:sldChg chg="delSp modSp">
        <pc:chgData name="Tom Lievense" userId="S::t.lievense@wellant.nl::ad7f8781-fa3a-451d-bee0-eaae9836cc80" providerId="AD" clId="Web-{7490DDE7-7AF6-4236-BAC6-15B5004301CC}" dt="2020-10-23T16:36:42.622" v="29" actId="1076"/>
        <pc:sldMkLst>
          <pc:docMk/>
          <pc:sldMk cId="2177877360" sldId="366"/>
        </pc:sldMkLst>
        <pc:spChg chg="del mod">
          <ac:chgData name="Tom Lievense" userId="S::t.lievense@wellant.nl::ad7f8781-fa3a-451d-bee0-eaae9836cc80" providerId="AD" clId="Web-{7490DDE7-7AF6-4236-BAC6-15B5004301CC}" dt="2020-10-23T16:36:30.559" v="21"/>
          <ac:spMkLst>
            <pc:docMk/>
            <pc:sldMk cId="2177877360" sldId="366"/>
            <ac:spMk id="4" creationId="{1BE938E8-6FE5-6849-9653-E78431A26254}"/>
          </ac:spMkLst>
        </pc:spChg>
        <pc:grpChg chg="mod">
          <ac:chgData name="Tom Lievense" userId="S::t.lievense@wellant.nl::ad7f8781-fa3a-451d-bee0-eaae9836cc80" providerId="AD" clId="Web-{7490DDE7-7AF6-4236-BAC6-15B5004301CC}" dt="2020-10-23T16:36:42.606" v="27" actId="1076"/>
          <ac:grpSpMkLst>
            <pc:docMk/>
            <pc:sldMk cId="2177877360" sldId="366"/>
            <ac:grpSpMk id="66" creationId="{A564B715-88CF-7A42-A238-6ED164EB3BD8}"/>
          </ac:grpSpMkLst>
        </pc:grpChg>
        <pc:grpChg chg="mod">
          <ac:chgData name="Tom Lievense" userId="S::t.lievense@wellant.nl::ad7f8781-fa3a-451d-bee0-eaae9836cc80" providerId="AD" clId="Web-{7490DDE7-7AF6-4236-BAC6-15B5004301CC}" dt="2020-10-23T16:36:27.137" v="11" actId="1076"/>
          <ac:grpSpMkLst>
            <pc:docMk/>
            <pc:sldMk cId="2177877360" sldId="366"/>
            <ac:grpSpMk id="70" creationId="{DEEEE506-BA1A-4E4C-95FC-CEF287D27E7A}"/>
          </ac:grpSpMkLst>
        </pc:grpChg>
        <pc:grpChg chg="mod">
          <ac:chgData name="Tom Lievense" userId="S::t.lievense@wellant.nl::ad7f8781-fa3a-451d-bee0-eaae9836cc80" providerId="AD" clId="Web-{7490DDE7-7AF6-4236-BAC6-15B5004301CC}" dt="2020-10-23T16:36:27.153" v="12" actId="1076"/>
          <ac:grpSpMkLst>
            <pc:docMk/>
            <pc:sldMk cId="2177877360" sldId="366"/>
            <ac:grpSpMk id="84" creationId="{1CC3F183-FEA7-5E44-8922-A417F8FF2A74}"/>
          </ac:grpSpMkLst>
        </pc:grpChg>
        <pc:grpChg chg="mod">
          <ac:chgData name="Tom Lievense" userId="S::t.lievense@wellant.nl::ad7f8781-fa3a-451d-bee0-eaae9836cc80" providerId="AD" clId="Web-{7490DDE7-7AF6-4236-BAC6-15B5004301CC}" dt="2020-10-23T16:36:27.168" v="14" actId="1076"/>
          <ac:grpSpMkLst>
            <pc:docMk/>
            <pc:sldMk cId="2177877360" sldId="366"/>
            <ac:grpSpMk id="99" creationId="{199D6348-8470-AB41-9C0E-DA737D7C6E68}"/>
          </ac:grpSpMkLst>
        </pc:grpChg>
        <pc:grpChg chg="mod">
          <ac:chgData name="Tom Lievense" userId="S::t.lievense@wellant.nl::ad7f8781-fa3a-451d-bee0-eaae9836cc80" providerId="AD" clId="Web-{7490DDE7-7AF6-4236-BAC6-15B5004301CC}" dt="2020-10-23T16:36:42.622" v="29" actId="1076"/>
          <ac:grpSpMkLst>
            <pc:docMk/>
            <pc:sldMk cId="2177877360" sldId="366"/>
            <ac:grpSpMk id="120" creationId="{7C6EE820-A2F5-CC4D-9336-DCB64102FACB}"/>
          </ac:grpSpMkLst>
        </pc:grpChg>
        <pc:grpChg chg="mod">
          <ac:chgData name="Tom Lievense" userId="S::t.lievense@wellant.nl::ad7f8781-fa3a-451d-bee0-eaae9836cc80" providerId="AD" clId="Web-{7490DDE7-7AF6-4236-BAC6-15B5004301CC}" dt="2020-10-23T16:36:27.262" v="18" actId="1076"/>
          <ac:grpSpMkLst>
            <pc:docMk/>
            <pc:sldMk cId="2177877360" sldId="366"/>
            <ac:grpSpMk id="165" creationId="{348ACD21-8A36-6648-8788-77A41D0BA84D}"/>
          </ac:grpSpMkLst>
        </pc:grpChg>
        <pc:inkChg chg="mod">
          <ac:chgData name="Tom Lievense" userId="S::t.lievense@wellant.nl::ad7f8781-fa3a-451d-bee0-eaae9836cc80" providerId="AD" clId="Web-{7490DDE7-7AF6-4236-BAC6-15B5004301CC}" dt="2020-10-23T16:36:27.028" v="2" actId="1076"/>
          <ac:inkMkLst>
            <pc:docMk/>
            <pc:sldMk cId="2177877360" sldId="366"/>
            <ac:inkMk id="5" creationId="{105722CE-BEF7-234C-8D2B-632CBF03BE65}"/>
          </ac:inkMkLst>
        </pc:inkChg>
        <pc:inkChg chg="mod">
          <ac:chgData name="Tom Lievense" userId="S::t.lievense@wellant.nl::ad7f8781-fa3a-451d-bee0-eaae9836cc80" providerId="AD" clId="Web-{7490DDE7-7AF6-4236-BAC6-15B5004301CC}" dt="2020-10-23T16:36:27.028" v="3" actId="1076"/>
          <ac:inkMkLst>
            <pc:docMk/>
            <pc:sldMk cId="2177877360" sldId="366"/>
            <ac:inkMk id="6" creationId="{F82D059A-919A-3A43-BC00-4D777C2007E5}"/>
          </ac:inkMkLst>
        </pc:inkChg>
        <pc:inkChg chg="mod">
          <ac:chgData name="Tom Lievense" userId="S::t.lievense@wellant.nl::ad7f8781-fa3a-451d-bee0-eaae9836cc80" providerId="AD" clId="Web-{7490DDE7-7AF6-4236-BAC6-15B5004301CC}" dt="2020-10-23T16:36:27.028" v="4" actId="1076"/>
          <ac:inkMkLst>
            <pc:docMk/>
            <pc:sldMk cId="2177877360" sldId="366"/>
            <ac:inkMk id="7" creationId="{F7DF64AE-D88A-3B4F-88E3-4F0D1FD9F527}"/>
          </ac:inkMkLst>
        </pc:inkChg>
        <pc:inkChg chg="mod">
          <ac:chgData name="Tom Lievense" userId="S::t.lievense@wellant.nl::ad7f8781-fa3a-451d-bee0-eaae9836cc80" providerId="AD" clId="Web-{7490DDE7-7AF6-4236-BAC6-15B5004301CC}" dt="2020-10-23T16:36:27.043" v="5" actId="1076"/>
          <ac:inkMkLst>
            <pc:docMk/>
            <pc:sldMk cId="2177877360" sldId="366"/>
            <ac:inkMk id="45" creationId="{7327F213-B55F-DB4C-973E-6B154EB68836}"/>
          </ac:inkMkLst>
        </pc:inkChg>
        <pc:inkChg chg="mod">
          <ac:chgData name="Tom Lievense" userId="S::t.lievense@wellant.nl::ad7f8781-fa3a-451d-bee0-eaae9836cc80" providerId="AD" clId="Web-{7490DDE7-7AF6-4236-BAC6-15B5004301CC}" dt="2020-10-23T16:36:27.043" v="6" actId="1076"/>
          <ac:inkMkLst>
            <pc:docMk/>
            <pc:sldMk cId="2177877360" sldId="366"/>
            <ac:inkMk id="46" creationId="{1986A00D-CBC0-E945-8A29-23B4497C6435}"/>
          </ac:inkMkLst>
        </pc:inkChg>
        <pc:inkChg chg="mod">
          <ac:chgData name="Tom Lievense" userId="S::t.lievense@wellant.nl::ad7f8781-fa3a-451d-bee0-eaae9836cc80" providerId="AD" clId="Web-{7490DDE7-7AF6-4236-BAC6-15B5004301CC}" dt="2020-10-23T16:36:42.575" v="26" actId="1076"/>
          <ac:inkMkLst>
            <pc:docMk/>
            <pc:sldMk cId="2177877360" sldId="366"/>
            <ac:inkMk id="47" creationId="{6135F23E-B21F-E346-881B-286F163128CD}"/>
          </ac:inkMkLst>
        </pc:inkChg>
        <pc:inkChg chg="mod">
          <ac:chgData name="Tom Lievense" userId="S::t.lievense@wellant.nl::ad7f8781-fa3a-451d-bee0-eaae9836cc80" providerId="AD" clId="Web-{7490DDE7-7AF6-4236-BAC6-15B5004301CC}" dt="2020-10-23T16:36:27.059" v="8" actId="1076"/>
          <ac:inkMkLst>
            <pc:docMk/>
            <pc:sldMk cId="2177877360" sldId="366"/>
            <ac:inkMk id="48" creationId="{140B0C28-F04E-584A-8782-F5F566A399D0}"/>
          </ac:inkMkLst>
        </pc:inkChg>
        <pc:inkChg chg="mod">
          <ac:chgData name="Tom Lievense" userId="S::t.lievense@wellant.nl::ad7f8781-fa3a-451d-bee0-eaae9836cc80" providerId="AD" clId="Web-{7490DDE7-7AF6-4236-BAC6-15B5004301CC}" dt="2020-10-23T16:36:27.090" v="10" actId="1076"/>
          <ac:inkMkLst>
            <pc:docMk/>
            <pc:sldMk cId="2177877360" sldId="366"/>
            <ac:inkMk id="67" creationId="{8C46B043-C373-8044-AEA5-1116E9FC726E}"/>
          </ac:inkMkLst>
        </pc:inkChg>
        <pc:inkChg chg="mod">
          <ac:chgData name="Tom Lievense" userId="S::t.lievense@wellant.nl::ad7f8781-fa3a-451d-bee0-eaae9836cc80" providerId="AD" clId="Web-{7490DDE7-7AF6-4236-BAC6-15B5004301CC}" dt="2020-10-23T16:36:27.153" v="13" actId="1076"/>
          <ac:inkMkLst>
            <pc:docMk/>
            <pc:sldMk cId="2177877360" sldId="366"/>
            <ac:inkMk id="85" creationId="{2627589D-930E-9649-AB4B-171112C55AE5}"/>
          </ac:inkMkLst>
        </pc:inkChg>
        <pc:inkChg chg="mod">
          <ac:chgData name="Tom Lievense" userId="S::t.lievense@wellant.nl::ad7f8781-fa3a-451d-bee0-eaae9836cc80" providerId="AD" clId="Web-{7490DDE7-7AF6-4236-BAC6-15B5004301CC}" dt="2020-10-23T16:36:27.184" v="15" actId="1076"/>
          <ac:inkMkLst>
            <pc:docMk/>
            <pc:sldMk cId="2177877360" sldId="366"/>
            <ac:inkMk id="100" creationId="{1CB28978-69F7-094E-8E98-F4F9E89B59D2}"/>
          </ac:inkMkLst>
        </pc:inkChg>
        <pc:inkChg chg="mod">
          <ac:chgData name="Tom Lievense" userId="S::t.lievense@wellant.nl::ad7f8781-fa3a-451d-bee0-eaae9836cc80" providerId="AD" clId="Web-{7490DDE7-7AF6-4236-BAC6-15B5004301CC}" dt="2020-10-23T16:36:42.606" v="28" actId="1076"/>
          <ac:inkMkLst>
            <pc:docMk/>
            <pc:sldMk cId="2177877360" sldId="366"/>
            <ac:inkMk id="101" creationId="{BEFB954F-A0C1-B746-91D9-A19239EA224E}"/>
          </ac:inkMkLst>
        </pc:inkChg>
        <pc:inkChg chg="mod">
          <ac:chgData name="Tom Lievense" userId="S::t.lievense@wellant.nl::ad7f8781-fa3a-451d-bee0-eaae9836cc80" providerId="AD" clId="Web-{7490DDE7-7AF6-4236-BAC6-15B5004301CC}" dt="2020-10-23T16:36:27.262" v="19" actId="1076"/>
          <ac:inkMkLst>
            <pc:docMk/>
            <pc:sldMk cId="2177877360" sldId="366"/>
            <ac:inkMk id="166" creationId="{18716144-D183-3F4F-B529-F2947733D3CD}"/>
          </ac:inkMkLst>
        </pc:inkChg>
        <pc:inkChg chg="mod">
          <ac:chgData name="Tom Lievense" userId="S::t.lievense@wellant.nl::ad7f8781-fa3a-451d-bee0-eaae9836cc80" providerId="AD" clId="Web-{7490DDE7-7AF6-4236-BAC6-15B5004301CC}" dt="2020-10-23T16:36:27.278" v="20" actId="1076"/>
          <ac:inkMkLst>
            <pc:docMk/>
            <pc:sldMk cId="2177877360" sldId="366"/>
            <ac:inkMk id="167" creationId="{EA454256-9092-E54F-8D3D-B97EA3B7B228}"/>
          </ac:inkMkLst>
        </pc:inkChg>
      </pc:sldChg>
    </pc:docChg>
  </pc:docChgLst>
  <pc:docChgLst>
    <pc:chgData name="Tom Lievense" userId="ad7f8781-fa3a-451d-bee0-eaae9836cc80" providerId="ADAL" clId="{1381343A-6CB1-0E4B-BBDC-F39030CC8879}"/>
    <pc:docChg chg="undo custSel modSld">
      <pc:chgData name="Tom Lievense" userId="ad7f8781-fa3a-451d-bee0-eaae9836cc80" providerId="ADAL" clId="{1381343A-6CB1-0E4B-BBDC-F39030CC8879}" dt="2020-10-19T12:21:24.650" v="344" actId="1076"/>
      <pc:docMkLst>
        <pc:docMk/>
      </pc:docMkLst>
      <pc:sldChg chg="addSp delSp">
        <pc:chgData name="Tom Lievense" userId="ad7f8781-fa3a-451d-bee0-eaae9836cc80" providerId="ADAL" clId="{1381343A-6CB1-0E4B-BBDC-F39030CC8879}" dt="2020-10-19T12:17:36.912" v="116"/>
        <pc:sldMkLst>
          <pc:docMk/>
          <pc:sldMk cId="1124647951" sldId="328"/>
        </pc:sldMkLst>
        <pc:grpChg chg="add del">
          <ac:chgData name="Tom Lievense" userId="ad7f8781-fa3a-451d-bee0-eaae9836cc80" providerId="ADAL" clId="{1381343A-6CB1-0E4B-BBDC-F39030CC8879}" dt="2020-10-19T12:16:00.898" v="4"/>
          <ac:grpSpMkLst>
            <pc:docMk/>
            <pc:sldMk cId="1124647951" sldId="328"/>
            <ac:grpSpMk id="8" creationId="{86BA3E13-E5C9-A748-9656-D1CBCD65626D}"/>
          </ac:grpSpMkLst>
        </pc:grpChg>
        <pc:grpChg chg="add del">
          <ac:chgData name="Tom Lievense" userId="ad7f8781-fa3a-451d-bee0-eaae9836cc80" providerId="ADAL" clId="{1381343A-6CB1-0E4B-BBDC-F39030CC8879}" dt="2020-10-19T12:16:11.184" v="22"/>
          <ac:grpSpMkLst>
            <pc:docMk/>
            <pc:sldMk cId="1124647951" sldId="328"/>
            <ac:grpSpMk id="15" creationId="{18EC6BB6-8346-A247-AA8E-04A34DA891B1}"/>
          </ac:grpSpMkLst>
        </pc:grpChg>
        <pc:grpChg chg="add">
          <ac:chgData name="Tom Lievense" userId="ad7f8781-fa3a-451d-bee0-eaae9836cc80" providerId="ADAL" clId="{1381343A-6CB1-0E4B-BBDC-F39030CC8879}" dt="2020-10-19T12:16:07.393" v="13"/>
          <ac:grpSpMkLst>
            <pc:docMk/>
            <pc:sldMk cId="1124647951" sldId="328"/>
            <ac:grpSpMk id="16" creationId="{8601A3F8-03FC-3F4B-94D6-C7148D9D3349}"/>
          </ac:grpSpMkLst>
        </pc:grpChg>
        <pc:grpChg chg="add">
          <ac:chgData name="Tom Lievense" userId="ad7f8781-fa3a-451d-bee0-eaae9836cc80" providerId="ADAL" clId="{1381343A-6CB1-0E4B-BBDC-F39030CC8879}" dt="2020-10-19T12:16:11.184" v="22"/>
          <ac:grpSpMkLst>
            <pc:docMk/>
            <pc:sldMk cId="1124647951" sldId="328"/>
            <ac:grpSpMk id="25" creationId="{DCC9A1E4-EBFB-6D49-A9FC-D7D9FB077075}"/>
          </ac:grpSpMkLst>
        </pc:grpChg>
        <pc:grpChg chg="add">
          <ac:chgData name="Tom Lievense" userId="ad7f8781-fa3a-451d-bee0-eaae9836cc80" providerId="ADAL" clId="{1381343A-6CB1-0E4B-BBDC-F39030CC8879}" dt="2020-10-19T12:16:11.184" v="22"/>
          <ac:grpSpMkLst>
            <pc:docMk/>
            <pc:sldMk cId="1124647951" sldId="328"/>
            <ac:grpSpMk id="26" creationId="{D6C0A153-2EEA-C341-B964-6C727D8E31E4}"/>
          </ac:grpSpMkLst>
        </pc:grpChg>
        <pc:grpChg chg="add">
          <ac:chgData name="Tom Lievense" userId="ad7f8781-fa3a-451d-bee0-eaae9836cc80" providerId="ADAL" clId="{1381343A-6CB1-0E4B-BBDC-F39030CC8879}" dt="2020-10-19T12:16:16.783" v="26"/>
          <ac:grpSpMkLst>
            <pc:docMk/>
            <pc:sldMk cId="1124647951" sldId="328"/>
            <ac:grpSpMk id="30" creationId="{689985BC-EED2-0944-9E79-B1BBB6AF34E0}"/>
          </ac:grpSpMkLst>
        </pc:grpChg>
        <pc:grpChg chg="add del">
          <ac:chgData name="Tom Lievense" userId="ad7f8781-fa3a-451d-bee0-eaae9836cc80" providerId="ADAL" clId="{1381343A-6CB1-0E4B-BBDC-F39030CC8879}" dt="2020-10-19T12:16:59.936" v="31"/>
          <ac:grpSpMkLst>
            <pc:docMk/>
            <pc:sldMk cId="1124647951" sldId="328"/>
            <ac:grpSpMk id="33" creationId="{7CAC3C26-9EC4-344D-8C46-E5EFF2BCD201}"/>
          </ac:grpSpMkLst>
        </pc:grpChg>
        <pc:grpChg chg="add del">
          <ac:chgData name="Tom Lievense" userId="ad7f8781-fa3a-451d-bee0-eaae9836cc80" providerId="ADAL" clId="{1381343A-6CB1-0E4B-BBDC-F39030CC8879}" dt="2020-10-19T12:17:06.374" v="47"/>
          <ac:grpSpMkLst>
            <pc:docMk/>
            <pc:sldMk cId="1124647951" sldId="328"/>
            <ac:grpSpMk id="35" creationId="{80F00276-80FB-974D-A940-4C195828CBA1}"/>
          </ac:grpSpMkLst>
        </pc:grpChg>
        <pc:grpChg chg="add del">
          <ac:chgData name="Tom Lievense" userId="ad7f8781-fa3a-451d-bee0-eaae9836cc80" providerId="ADAL" clId="{1381343A-6CB1-0E4B-BBDC-F39030CC8879}" dt="2020-10-19T12:17:18.351" v="75"/>
          <ac:grpSpMkLst>
            <pc:docMk/>
            <pc:sldMk cId="1124647951" sldId="328"/>
            <ac:grpSpMk id="51" creationId="{5FE3F812-BE4C-D140-8C58-A4843EF20BD3}"/>
          </ac:grpSpMkLst>
        </pc:grpChg>
        <pc:grpChg chg="add del">
          <ac:chgData name="Tom Lievense" userId="ad7f8781-fa3a-451d-bee0-eaae9836cc80" providerId="ADAL" clId="{1381343A-6CB1-0E4B-BBDC-F39030CC8879}" dt="2020-10-19T12:17:18.351" v="75"/>
          <ac:grpSpMkLst>
            <pc:docMk/>
            <pc:sldMk cId="1124647951" sldId="328"/>
            <ac:grpSpMk id="54" creationId="{18F03C25-3514-724B-B5D0-75F11708D0EB}"/>
          </ac:grpSpMkLst>
        </pc:grpChg>
        <pc:grpChg chg="add del">
          <ac:chgData name="Tom Lievense" userId="ad7f8781-fa3a-451d-bee0-eaae9836cc80" providerId="ADAL" clId="{1381343A-6CB1-0E4B-BBDC-F39030CC8879}" dt="2020-10-19T12:17:30.205" v="100"/>
          <ac:grpSpMkLst>
            <pc:docMk/>
            <pc:sldMk cId="1124647951" sldId="328"/>
            <ac:grpSpMk id="79" creationId="{28DA767D-F657-114C-B58F-69358AEC00E2}"/>
          </ac:grpSpMkLst>
        </pc:grpChg>
        <pc:grpChg chg="add del">
          <ac:chgData name="Tom Lievense" userId="ad7f8781-fa3a-451d-bee0-eaae9836cc80" providerId="ADAL" clId="{1381343A-6CB1-0E4B-BBDC-F39030CC8879}" dt="2020-10-19T12:17:30.205" v="100"/>
          <ac:grpSpMkLst>
            <pc:docMk/>
            <pc:sldMk cId="1124647951" sldId="328"/>
            <ac:grpSpMk id="82" creationId="{8E0B295E-7D08-E040-9F6F-2E4937EDFD42}"/>
          </ac:grpSpMkLst>
        </pc:grpChg>
        <pc:grpChg chg="add del">
          <ac:chgData name="Tom Lievense" userId="ad7f8781-fa3a-451d-bee0-eaae9836cc80" providerId="ADAL" clId="{1381343A-6CB1-0E4B-BBDC-F39030CC8879}" dt="2020-10-19T12:17:36.912" v="116"/>
          <ac:grpSpMkLst>
            <pc:docMk/>
            <pc:sldMk cId="1124647951" sldId="328"/>
            <ac:grpSpMk id="104" creationId="{123BE3F0-2E69-784C-B514-EE35AA1FCC2F}"/>
          </ac:grpSpMkLst>
        </pc:grpChg>
        <pc:grpChg chg="add">
          <ac:chgData name="Tom Lievense" userId="ad7f8781-fa3a-451d-bee0-eaae9836cc80" providerId="ADAL" clId="{1381343A-6CB1-0E4B-BBDC-F39030CC8879}" dt="2020-10-19T12:17:36.912" v="116"/>
          <ac:grpSpMkLst>
            <pc:docMk/>
            <pc:sldMk cId="1124647951" sldId="328"/>
            <ac:grpSpMk id="120" creationId="{FCB5544F-F0D2-D94B-956B-085CE277BFB5}"/>
          </ac:grpSpMkLst>
        </pc:grpChg>
        <pc:inkChg chg="add del topLvl">
          <ac:chgData name="Tom Lievense" userId="ad7f8781-fa3a-451d-bee0-eaae9836cc80" providerId="ADAL" clId="{1381343A-6CB1-0E4B-BBDC-F39030CC8879}" dt="2020-10-19T12:16:03.125" v="6"/>
          <ac:inkMkLst>
            <pc:docMk/>
            <pc:sldMk cId="1124647951" sldId="328"/>
            <ac:inkMk id="3" creationId="{570277D9-9790-854A-8647-57C548FEA565}"/>
          </ac:inkMkLst>
        </pc:inkChg>
        <pc:inkChg chg="add del topLvl">
          <ac:chgData name="Tom Lievense" userId="ad7f8781-fa3a-451d-bee0-eaae9836cc80" providerId="ADAL" clId="{1381343A-6CB1-0E4B-BBDC-F39030CC8879}" dt="2020-10-19T12:16:02.576" v="5"/>
          <ac:inkMkLst>
            <pc:docMk/>
            <pc:sldMk cId="1124647951" sldId="328"/>
            <ac:inkMk id="6" creationId="{4A753417-08E7-7E45-A166-93E219AA92BC}"/>
          </ac:inkMkLst>
        </pc:inkChg>
        <pc:inkChg chg="add del topLvl">
          <ac:chgData name="Tom Lievense" userId="ad7f8781-fa3a-451d-bee0-eaae9836cc80" providerId="ADAL" clId="{1381343A-6CB1-0E4B-BBDC-F39030CC8879}" dt="2020-10-19T12:16:00.898" v="4"/>
          <ac:inkMkLst>
            <pc:docMk/>
            <pc:sldMk cId="1124647951" sldId="328"/>
            <ac:inkMk id="7" creationId="{EDD502E3-E50D-0949-B33B-CF8617DD56B5}"/>
          </ac:inkMkLst>
        </pc:inkChg>
        <pc:inkChg chg="add">
          <ac:chgData name="Tom Lievense" userId="ad7f8781-fa3a-451d-bee0-eaae9836cc80" providerId="ADAL" clId="{1381343A-6CB1-0E4B-BBDC-F39030CC8879}" dt="2020-10-19T12:16:05.286" v="7"/>
          <ac:inkMkLst>
            <pc:docMk/>
            <pc:sldMk cId="1124647951" sldId="328"/>
            <ac:inkMk id="9" creationId="{64052FAB-EA4F-3943-93A2-23FA29D17F8C}"/>
          </ac:inkMkLst>
        </pc:inkChg>
        <pc:inkChg chg="add">
          <ac:chgData name="Tom Lievense" userId="ad7f8781-fa3a-451d-bee0-eaae9836cc80" providerId="ADAL" clId="{1381343A-6CB1-0E4B-BBDC-F39030CC8879}" dt="2020-10-19T12:16:05.634" v="8"/>
          <ac:inkMkLst>
            <pc:docMk/>
            <pc:sldMk cId="1124647951" sldId="328"/>
            <ac:inkMk id="10" creationId="{D23F0F4A-F21F-A840-BB67-C0470F46D497}"/>
          </ac:inkMkLst>
        </pc:inkChg>
        <pc:inkChg chg="add">
          <ac:chgData name="Tom Lievense" userId="ad7f8781-fa3a-451d-bee0-eaae9836cc80" providerId="ADAL" clId="{1381343A-6CB1-0E4B-BBDC-F39030CC8879}" dt="2020-10-19T12:16:05.792" v="9"/>
          <ac:inkMkLst>
            <pc:docMk/>
            <pc:sldMk cId="1124647951" sldId="328"/>
            <ac:inkMk id="11" creationId="{3DED4684-E7AA-4348-8768-5BFC2528D649}"/>
          </ac:inkMkLst>
        </pc:inkChg>
        <pc:inkChg chg="add">
          <ac:chgData name="Tom Lievense" userId="ad7f8781-fa3a-451d-bee0-eaae9836cc80" providerId="ADAL" clId="{1381343A-6CB1-0E4B-BBDC-F39030CC8879}" dt="2020-10-19T12:16:06.234" v="10"/>
          <ac:inkMkLst>
            <pc:docMk/>
            <pc:sldMk cId="1124647951" sldId="328"/>
            <ac:inkMk id="12" creationId="{FB09E730-AF11-B243-A454-BDE7504D2B5A}"/>
          </ac:inkMkLst>
        </pc:inkChg>
        <pc:inkChg chg="add topLvl">
          <ac:chgData name="Tom Lievense" userId="ad7f8781-fa3a-451d-bee0-eaae9836cc80" providerId="ADAL" clId="{1381343A-6CB1-0E4B-BBDC-F39030CC8879}" dt="2020-10-19T12:16:11.184" v="22"/>
          <ac:inkMkLst>
            <pc:docMk/>
            <pc:sldMk cId="1124647951" sldId="328"/>
            <ac:inkMk id="13" creationId="{BD9CB860-EF8E-9440-A780-91DB450B2FAE}"/>
          </ac:inkMkLst>
        </pc:inkChg>
        <pc:inkChg chg="add topLvl">
          <ac:chgData name="Tom Lievense" userId="ad7f8781-fa3a-451d-bee0-eaae9836cc80" providerId="ADAL" clId="{1381343A-6CB1-0E4B-BBDC-F39030CC8879}" dt="2020-10-19T12:16:11.184" v="22"/>
          <ac:inkMkLst>
            <pc:docMk/>
            <pc:sldMk cId="1124647951" sldId="328"/>
            <ac:inkMk id="14" creationId="{4637AB25-9B6B-914E-A408-9F41F1F0280F}"/>
          </ac:inkMkLst>
        </pc:inkChg>
        <pc:inkChg chg="add">
          <ac:chgData name="Tom Lievense" userId="ad7f8781-fa3a-451d-bee0-eaae9836cc80" providerId="ADAL" clId="{1381343A-6CB1-0E4B-BBDC-F39030CC8879}" dt="2020-10-19T12:16:07.396" v="14"/>
          <ac:inkMkLst>
            <pc:docMk/>
            <pc:sldMk cId="1124647951" sldId="328"/>
            <ac:inkMk id="17" creationId="{9EEC36AB-32EF-E345-A952-813DB25927BF}"/>
          </ac:inkMkLst>
        </pc:inkChg>
        <pc:inkChg chg="add">
          <ac:chgData name="Tom Lievense" userId="ad7f8781-fa3a-451d-bee0-eaae9836cc80" providerId="ADAL" clId="{1381343A-6CB1-0E4B-BBDC-F39030CC8879}" dt="2020-10-19T12:16:07.860" v="15"/>
          <ac:inkMkLst>
            <pc:docMk/>
            <pc:sldMk cId="1124647951" sldId="328"/>
            <ac:inkMk id="18" creationId="{57F9AC4C-289D-0243-953D-9C4FF96459C8}"/>
          </ac:inkMkLst>
        </pc:inkChg>
        <pc:inkChg chg="add">
          <ac:chgData name="Tom Lievense" userId="ad7f8781-fa3a-451d-bee0-eaae9836cc80" providerId="ADAL" clId="{1381343A-6CB1-0E4B-BBDC-F39030CC8879}" dt="2020-10-19T12:16:08.269" v="16"/>
          <ac:inkMkLst>
            <pc:docMk/>
            <pc:sldMk cId="1124647951" sldId="328"/>
            <ac:inkMk id="19" creationId="{30DD7808-914D-564F-8678-232D4D251317}"/>
          </ac:inkMkLst>
        </pc:inkChg>
        <pc:inkChg chg="add">
          <ac:chgData name="Tom Lievense" userId="ad7f8781-fa3a-451d-bee0-eaae9836cc80" providerId="ADAL" clId="{1381343A-6CB1-0E4B-BBDC-F39030CC8879}" dt="2020-10-19T12:16:08.484" v="17"/>
          <ac:inkMkLst>
            <pc:docMk/>
            <pc:sldMk cId="1124647951" sldId="328"/>
            <ac:inkMk id="20" creationId="{DE413C29-25BE-2A40-9C6B-A378D8A925FC}"/>
          </ac:inkMkLst>
        </pc:inkChg>
        <pc:inkChg chg="add">
          <ac:chgData name="Tom Lievense" userId="ad7f8781-fa3a-451d-bee0-eaae9836cc80" providerId="ADAL" clId="{1381343A-6CB1-0E4B-BBDC-F39030CC8879}" dt="2020-10-19T12:16:09.321" v="18"/>
          <ac:inkMkLst>
            <pc:docMk/>
            <pc:sldMk cId="1124647951" sldId="328"/>
            <ac:inkMk id="21" creationId="{E68989AF-FE4A-B04E-BADF-DD03BCA5252C}"/>
          </ac:inkMkLst>
        </pc:inkChg>
        <pc:inkChg chg="add">
          <ac:chgData name="Tom Lievense" userId="ad7f8781-fa3a-451d-bee0-eaae9836cc80" providerId="ADAL" clId="{1381343A-6CB1-0E4B-BBDC-F39030CC8879}" dt="2020-10-19T12:16:09.583" v="19"/>
          <ac:inkMkLst>
            <pc:docMk/>
            <pc:sldMk cId="1124647951" sldId="328"/>
            <ac:inkMk id="22" creationId="{EA13A412-0C0C-A04F-A678-CBE92058B25C}"/>
          </ac:inkMkLst>
        </pc:inkChg>
        <pc:inkChg chg="add">
          <ac:chgData name="Tom Lievense" userId="ad7f8781-fa3a-451d-bee0-eaae9836cc80" providerId="ADAL" clId="{1381343A-6CB1-0E4B-BBDC-F39030CC8879}" dt="2020-10-19T12:16:09.983" v="20"/>
          <ac:inkMkLst>
            <pc:docMk/>
            <pc:sldMk cId="1124647951" sldId="328"/>
            <ac:inkMk id="23" creationId="{6B04C370-8F4B-E841-951B-FFD896CC4A6B}"/>
          </ac:inkMkLst>
        </pc:inkChg>
        <pc:inkChg chg="add">
          <ac:chgData name="Tom Lievense" userId="ad7f8781-fa3a-451d-bee0-eaae9836cc80" providerId="ADAL" clId="{1381343A-6CB1-0E4B-BBDC-F39030CC8879}" dt="2020-10-19T12:16:10.160" v="21"/>
          <ac:inkMkLst>
            <pc:docMk/>
            <pc:sldMk cId="1124647951" sldId="328"/>
            <ac:inkMk id="24" creationId="{19AAC442-69AB-C24B-8AA8-AA3552A4968C}"/>
          </ac:inkMkLst>
        </pc:inkChg>
        <pc:inkChg chg="add">
          <ac:chgData name="Tom Lievense" userId="ad7f8781-fa3a-451d-bee0-eaae9836cc80" providerId="ADAL" clId="{1381343A-6CB1-0E4B-BBDC-F39030CC8879}" dt="2020-10-19T12:16:15.702" v="23"/>
          <ac:inkMkLst>
            <pc:docMk/>
            <pc:sldMk cId="1124647951" sldId="328"/>
            <ac:inkMk id="27" creationId="{828C0438-72DF-D548-9905-5CB3FB0F349E}"/>
          </ac:inkMkLst>
        </pc:inkChg>
        <pc:inkChg chg="add">
          <ac:chgData name="Tom Lievense" userId="ad7f8781-fa3a-451d-bee0-eaae9836cc80" providerId="ADAL" clId="{1381343A-6CB1-0E4B-BBDC-F39030CC8879}" dt="2020-10-19T12:16:15.894" v="24"/>
          <ac:inkMkLst>
            <pc:docMk/>
            <pc:sldMk cId="1124647951" sldId="328"/>
            <ac:inkMk id="28" creationId="{B59ABD5B-4FAD-D14C-80D7-29949D1E8B13}"/>
          </ac:inkMkLst>
        </pc:inkChg>
        <pc:inkChg chg="add">
          <ac:chgData name="Tom Lievense" userId="ad7f8781-fa3a-451d-bee0-eaae9836cc80" providerId="ADAL" clId="{1381343A-6CB1-0E4B-BBDC-F39030CC8879}" dt="2020-10-19T12:16:16.225" v="25"/>
          <ac:inkMkLst>
            <pc:docMk/>
            <pc:sldMk cId="1124647951" sldId="328"/>
            <ac:inkMk id="29" creationId="{E9A06051-DC41-8F4C-A3D3-D9D6400A358E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31" creationId="{B728E225-744C-F648-A5A4-7BD1D0EE606E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32" creationId="{380E65D5-D2D4-2D45-95F0-6BA57168792B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34" creationId="{A95DF9FC-C80B-BD45-8079-35BEBB5B3DCA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36" creationId="{1052E435-53B4-5D42-9126-C0092BF80D3A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37" creationId="{EE4E01E9-C2D1-2A4F-B524-7032FC30E3D2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38" creationId="{5043ADE4-EEBA-AC46-94C5-BDDFB92D173A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39" creationId="{BCC38861-EBC5-5049-B315-A984FFAB41FF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40" creationId="{943FA77D-0249-9949-9B82-5F8BEBA37A1B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41" creationId="{A1336BAC-2ABF-5247-9C1D-483E7DA7C50F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42" creationId="{AF911952-EF63-4E45-B68D-78B449690D28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43" creationId="{FA8FDF6C-3307-454A-91B8-F8E7F3B95F46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44" creationId="{C4CA88A0-E7CD-EB48-93CE-368EDC5331D9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45" creationId="{7EB0C30D-A09A-0E45-A16E-7EEDEC364DD5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46" creationId="{B71C74B2-B1BA-614C-9C94-C72D4769611D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47" creationId="{FF4F0780-15B6-2443-BF3F-5F4D49B57BB5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48" creationId="{56AAC4C9-F526-C048-86B2-FEAD2EEA055C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49" creationId="{3E674C58-ACC3-4944-BFA2-3B5AA81D8EA9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50" creationId="{319C51C3-9A38-1944-90B4-470799E84891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52" creationId="{05FE14CB-27D4-A045-AF7A-78140BE2133C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53" creationId="{A2D6CBC0-BC55-A247-B1CD-47E4A58A7F83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55" creationId="{D1CC9C05-EDF4-E94D-B49A-711B4D03A846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56" creationId="{D8C6DC2A-9001-CD4B-AF7B-FBD3ADF65AEF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57" creationId="{858A05E3-F926-E048-908F-A1F460E3C71A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58" creationId="{35861106-793B-A945-BC6A-EED6A8B00049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59" creationId="{BE1ABBA8-1C34-4041-82F6-A6903D952D08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60" creationId="{63A9FBC5-49C7-464F-95A8-8730389FEBE2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61" creationId="{79D0C120-D7C5-524E-B259-D8D4A8E370E3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62" creationId="{E8088A47-CA06-974D-97CA-47FB7B0F0B13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63" creationId="{8099508D-DA3A-FC42-A159-1AE7567DF3DC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64" creationId="{9983BCFC-D067-F44A-9F6E-CE2E05D19379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65" creationId="{1A9C093E-3DFC-8349-987C-23B99E5570BF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66" creationId="{2486EC7A-0A9C-CC42-B85B-005CB0399E30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67" creationId="{F16FDC40-A9D2-9946-A2E1-A35F313D51CA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68" creationId="{5663559E-17EE-504A-9493-8F74EA5B451B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69" creationId="{3ECD27A2-C0B1-1E47-A2C9-7DA2771A5632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70" creationId="{538B1FB5-28B0-6249-AB81-9BA72C1EF2EC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71" creationId="{947DCB4E-B3B9-4940-9080-A6FFE5A5358A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72" creationId="{DE953AA7-C392-1642-8359-9ABA2CA26AAC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73" creationId="{E8270C97-27FD-9848-AA33-92A922B905FD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74" creationId="{3A7B0C9F-696A-224D-B4B1-DCBDC057BE3D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75" creationId="{1793C208-34DB-9649-B0A1-FAD9EFFC46B9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76" creationId="{E7D9EFC7-2560-DA4C-BD4F-4ACDCAB9811E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77" creationId="{E024E765-9AAE-B048-A221-39301AB99AF2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78" creationId="{BAFCB2B8-1809-8646-A0D6-4FDFF343094B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80" creationId="{9E1165AD-509F-4C47-89DB-306E89911BEA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81" creationId="{A47013FA-184E-1448-BA00-6FBCDF1EE22E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83" creationId="{AA051844-F1DB-A441-8C44-D6F3FAC24D84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84" creationId="{15D67420-1BCB-2844-9B3E-CD3E164A73D4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85" creationId="{23B1224A-67D2-524C-A325-4BA4449676D7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86" creationId="{D09F494A-ADD0-1C47-B272-8A6D0BA3A975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87" creationId="{80478317-33CC-8E4F-A7B4-3CB2A1AE333B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88" creationId="{FB100103-E7F5-5747-B263-09D5CDBE93BF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89" creationId="{28AD1905-2DDF-1545-861A-01096EF3C2D4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90" creationId="{2E3A6DCB-897D-114B-B3B8-0F393BA264C5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91" creationId="{F16DE1F3-2057-3C41-ABF5-329601F4D97E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92" creationId="{FC2859FD-45C8-4142-986F-1A2FD113A902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93" creationId="{C3956FA5-EF62-FB41-8173-D1775EE45244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94" creationId="{305B5AEA-2820-D549-98C6-B26A8CBF1000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95" creationId="{14891C09-F865-0F46-AB08-8B681750398A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96" creationId="{02375479-48F2-1D46-9DCB-69C98CFB06B5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97" creationId="{B9BEACE2-C11E-5743-897C-0B4706899814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98" creationId="{AC47F32F-5EAE-6D4E-9811-C313600523DC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99" creationId="{69352F62-2477-3541-B231-95B7E089CE27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100" creationId="{1ABDF44F-0FE8-AE46-868B-67AE2294D4EE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101" creationId="{58DAA204-FDBB-0D40-A591-8E04FB86BC06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102" creationId="{BB82B3CA-1F1A-324A-B987-425F9F2FF051}"/>
          </ac:inkMkLst>
        </pc:inkChg>
        <pc:inkChg chg="add topLvl">
          <ac:chgData name="Tom Lievense" userId="ad7f8781-fa3a-451d-bee0-eaae9836cc80" providerId="ADAL" clId="{1381343A-6CB1-0E4B-BBDC-F39030CC8879}" dt="2020-10-19T12:17:36.912" v="116"/>
          <ac:inkMkLst>
            <pc:docMk/>
            <pc:sldMk cId="1124647951" sldId="328"/>
            <ac:inkMk id="103" creationId="{67B20C82-F592-FC41-BE4D-793C2C9DCDE8}"/>
          </ac:inkMkLst>
        </pc:inkChg>
        <pc:inkChg chg="add">
          <ac:chgData name="Tom Lievense" userId="ad7f8781-fa3a-451d-bee0-eaae9836cc80" providerId="ADAL" clId="{1381343A-6CB1-0E4B-BBDC-F39030CC8879}" dt="2020-10-19T12:17:31.386" v="101"/>
          <ac:inkMkLst>
            <pc:docMk/>
            <pc:sldMk cId="1124647951" sldId="328"/>
            <ac:inkMk id="105" creationId="{E36F5B05-CE28-2449-B57D-9E7FE4BF0C66}"/>
          </ac:inkMkLst>
        </pc:inkChg>
        <pc:inkChg chg="add">
          <ac:chgData name="Tom Lievense" userId="ad7f8781-fa3a-451d-bee0-eaae9836cc80" providerId="ADAL" clId="{1381343A-6CB1-0E4B-BBDC-F39030CC8879}" dt="2020-10-19T12:17:31.761" v="102"/>
          <ac:inkMkLst>
            <pc:docMk/>
            <pc:sldMk cId="1124647951" sldId="328"/>
            <ac:inkMk id="106" creationId="{92022A04-8CAA-CE47-BF2A-F448CC6A696B}"/>
          </ac:inkMkLst>
        </pc:inkChg>
        <pc:inkChg chg="add">
          <ac:chgData name="Tom Lievense" userId="ad7f8781-fa3a-451d-bee0-eaae9836cc80" providerId="ADAL" clId="{1381343A-6CB1-0E4B-BBDC-F39030CC8879}" dt="2020-10-19T12:17:32.059" v="103"/>
          <ac:inkMkLst>
            <pc:docMk/>
            <pc:sldMk cId="1124647951" sldId="328"/>
            <ac:inkMk id="107" creationId="{1695F7A8-DD4D-8A4D-8E5C-B1BF34966ECF}"/>
          </ac:inkMkLst>
        </pc:inkChg>
        <pc:inkChg chg="add">
          <ac:chgData name="Tom Lievense" userId="ad7f8781-fa3a-451d-bee0-eaae9836cc80" providerId="ADAL" clId="{1381343A-6CB1-0E4B-BBDC-F39030CC8879}" dt="2020-10-19T12:17:32.467" v="104"/>
          <ac:inkMkLst>
            <pc:docMk/>
            <pc:sldMk cId="1124647951" sldId="328"/>
            <ac:inkMk id="108" creationId="{CE5AF7C8-C1FC-CF4E-A827-8584044384A1}"/>
          </ac:inkMkLst>
        </pc:inkChg>
        <pc:inkChg chg="add">
          <ac:chgData name="Tom Lievense" userId="ad7f8781-fa3a-451d-bee0-eaae9836cc80" providerId="ADAL" clId="{1381343A-6CB1-0E4B-BBDC-F39030CC8879}" dt="2020-10-19T12:17:32.911" v="105"/>
          <ac:inkMkLst>
            <pc:docMk/>
            <pc:sldMk cId="1124647951" sldId="328"/>
            <ac:inkMk id="109" creationId="{6468B3F5-8CD0-8B44-BE1B-1EC2F5A1CCB4}"/>
          </ac:inkMkLst>
        </pc:inkChg>
        <pc:inkChg chg="add">
          <ac:chgData name="Tom Lievense" userId="ad7f8781-fa3a-451d-bee0-eaae9836cc80" providerId="ADAL" clId="{1381343A-6CB1-0E4B-BBDC-F39030CC8879}" dt="2020-10-19T12:17:33.278" v="106"/>
          <ac:inkMkLst>
            <pc:docMk/>
            <pc:sldMk cId="1124647951" sldId="328"/>
            <ac:inkMk id="110" creationId="{2DD1F17A-1B48-F649-A0C2-0CAB2B7532D6}"/>
          </ac:inkMkLst>
        </pc:inkChg>
        <pc:inkChg chg="add">
          <ac:chgData name="Tom Lievense" userId="ad7f8781-fa3a-451d-bee0-eaae9836cc80" providerId="ADAL" clId="{1381343A-6CB1-0E4B-BBDC-F39030CC8879}" dt="2020-10-19T12:17:33.501" v="107"/>
          <ac:inkMkLst>
            <pc:docMk/>
            <pc:sldMk cId="1124647951" sldId="328"/>
            <ac:inkMk id="111" creationId="{F54050DA-CBBE-364E-ABDD-2C4D0BA7BD1C}"/>
          </ac:inkMkLst>
        </pc:inkChg>
        <pc:inkChg chg="add">
          <ac:chgData name="Tom Lievense" userId="ad7f8781-fa3a-451d-bee0-eaae9836cc80" providerId="ADAL" clId="{1381343A-6CB1-0E4B-BBDC-F39030CC8879}" dt="2020-10-19T12:17:33.711" v="108"/>
          <ac:inkMkLst>
            <pc:docMk/>
            <pc:sldMk cId="1124647951" sldId="328"/>
            <ac:inkMk id="112" creationId="{AB841C23-C23B-2F4D-839C-9ABBC62B152D}"/>
          </ac:inkMkLst>
        </pc:inkChg>
        <pc:inkChg chg="add">
          <ac:chgData name="Tom Lievense" userId="ad7f8781-fa3a-451d-bee0-eaae9836cc80" providerId="ADAL" clId="{1381343A-6CB1-0E4B-BBDC-F39030CC8879}" dt="2020-10-19T12:17:33.851" v="109"/>
          <ac:inkMkLst>
            <pc:docMk/>
            <pc:sldMk cId="1124647951" sldId="328"/>
            <ac:inkMk id="113" creationId="{07CD6B7E-189C-AC45-BB3B-19CFBB1B415D}"/>
          </ac:inkMkLst>
        </pc:inkChg>
        <pc:inkChg chg="add">
          <ac:chgData name="Tom Lievense" userId="ad7f8781-fa3a-451d-bee0-eaae9836cc80" providerId="ADAL" clId="{1381343A-6CB1-0E4B-BBDC-F39030CC8879}" dt="2020-10-19T12:17:34.170" v="110"/>
          <ac:inkMkLst>
            <pc:docMk/>
            <pc:sldMk cId="1124647951" sldId="328"/>
            <ac:inkMk id="114" creationId="{4E0F0F98-2AB1-9E44-B782-2F219754736E}"/>
          </ac:inkMkLst>
        </pc:inkChg>
        <pc:inkChg chg="add">
          <ac:chgData name="Tom Lievense" userId="ad7f8781-fa3a-451d-bee0-eaae9836cc80" providerId="ADAL" clId="{1381343A-6CB1-0E4B-BBDC-F39030CC8879}" dt="2020-10-19T12:17:34.370" v="111"/>
          <ac:inkMkLst>
            <pc:docMk/>
            <pc:sldMk cId="1124647951" sldId="328"/>
            <ac:inkMk id="115" creationId="{2A7A4862-B29B-254B-A378-C7ED1D3B8857}"/>
          </ac:inkMkLst>
        </pc:inkChg>
        <pc:inkChg chg="add">
          <ac:chgData name="Tom Lievense" userId="ad7f8781-fa3a-451d-bee0-eaae9836cc80" providerId="ADAL" clId="{1381343A-6CB1-0E4B-BBDC-F39030CC8879}" dt="2020-10-19T12:17:34.510" v="112"/>
          <ac:inkMkLst>
            <pc:docMk/>
            <pc:sldMk cId="1124647951" sldId="328"/>
            <ac:inkMk id="116" creationId="{94FD86A3-07E2-8549-81E6-37EFD9CD78B3}"/>
          </ac:inkMkLst>
        </pc:inkChg>
        <pc:inkChg chg="add">
          <ac:chgData name="Tom Lievense" userId="ad7f8781-fa3a-451d-bee0-eaae9836cc80" providerId="ADAL" clId="{1381343A-6CB1-0E4B-BBDC-F39030CC8879}" dt="2020-10-19T12:17:35.061" v="113"/>
          <ac:inkMkLst>
            <pc:docMk/>
            <pc:sldMk cId="1124647951" sldId="328"/>
            <ac:inkMk id="117" creationId="{702951C8-F251-5444-AFC8-B0C9877A50AB}"/>
          </ac:inkMkLst>
        </pc:inkChg>
        <pc:inkChg chg="add">
          <ac:chgData name="Tom Lievense" userId="ad7f8781-fa3a-451d-bee0-eaae9836cc80" providerId="ADAL" clId="{1381343A-6CB1-0E4B-BBDC-F39030CC8879}" dt="2020-10-19T12:17:35.437" v="114"/>
          <ac:inkMkLst>
            <pc:docMk/>
            <pc:sldMk cId="1124647951" sldId="328"/>
            <ac:inkMk id="118" creationId="{1252BE78-D34A-4447-91DE-D674B9891292}"/>
          </ac:inkMkLst>
        </pc:inkChg>
        <pc:inkChg chg="add">
          <ac:chgData name="Tom Lievense" userId="ad7f8781-fa3a-451d-bee0-eaae9836cc80" providerId="ADAL" clId="{1381343A-6CB1-0E4B-BBDC-F39030CC8879}" dt="2020-10-19T12:17:35.776" v="115"/>
          <ac:inkMkLst>
            <pc:docMk/>
            <pc:sldMk cId="1124647951" sldId="328"/>
            <ac:inkMk id="119" creationId="{DC9E56B5-9126-AC4B-88E0-FA1A527AE708}"/>
          </ac:inkMkLst>
        </pc:inkChg>
      </pc:sldChg>
      <pc:sldChg chg="addSp delSp modSp">
        <pc:chgData name="Tom Lievense" userId="ad7f8781-fa3a-451d-bee0-eaae9836cc80" providerId="ADAL" clId="{1381343A-6CB1-0E4B-BBDC-F39030CC8879}" dt="2020-10-19T12:21:24.650" v="344" actId="1076"/>
        <pc:sldMkLst>
          <pc:docMk/>
          <pc:sldMk cId="1983786781" sldId="330"/>
        </pc:sldMkLst>
        <pc:grpChg chg="add del">
          <ac:chgData name="Tom Lievense" userId="ad7f8781-fa3a-451d-bee0-eaae9836cc80" providerId="ADAL" clId="{1381343A-6CB1-0E4B-BBDC-F39030CC8879}" dt="2020-10-19T12:18:37.250" v="147"/>
          <ac:grpSpMkLst>
            <pc:docMk/>
            <pc:sldMk cId="1983786781" sldId="330"/>
            <ac:grpSpMk id="18" creationId="{72FF6079-0326-A245-BBD0-0EAC9231015B}"/>
          </ac:grpSpMkLst>
        </pc:grpChg>
        <pc:grpChg chg="add del">
          <ac:chgData name="Tom Lievense" userId="ad7f8781-fa3a-451d-bee0-eaae9836cc80" providerId="ADAL" clId="{1381343A-6CB1-0E4B-BBDC-F39030CC8879}" dt="2020-10-19T12:18:44.910" v="162"/>
          <ac:grpSpMkLst>
            <pc:docMk/>
            <pc:sldMk cId="1983786781" sldId="330"/>
            <ac:grpSpMk id="35" creationId="{574FFF9E-6DCE-E144-BF73-8925062CA08C}"/>
          </ac:grpSpMkLst>
        </pc:grpChg>
        <pc:grpChg chg="add del">
          <ac:chgData name="Tom Lievense" userId="ad7f8781-fa3a-451d-bee0-eaae9836cc80" providerId="ADAL" clId="{1381343A-6CB1-0E4B-BBDC-F39030CC8879}" dt="2020-10-19T12:18:46.340" v="166"/>
          <ac:grpSpMkLst>
            <pc:docMk/>
            <pc:sldMk cId="1983786781" sldId="330"/>
            <ac:grpSpMk id="50" creationId="{7D614046-7183-A54F-9C6C-D10CE6BEC353}"/>
          </ac:grpSpMkLst>
        </pc:grpChg>
        <pc:grpChg chg="add del">
          <ac:chgData name="Tom Lievense" userId="ad7f8781-fa3a-451d-bee0-eaae9836cc80" providerId="ADAL" clId="{1381343A-6CB1-0E4B-BBDC-F39030CC8879}" dt="2020-10-19T12:18:53.437" v="182"/>
          <ac:grpSpMkLst>
            <pc:docMk/>
            <pc:sldMk cId="1983786781" sldId="330"/>
            <ac:grpSpMk id="54" creationId="{C176E810-841F-1143-B381-F9ECA56EB955}"/>
          </ac:grpSpMkLst>
        </pc:grpChg>
        <pc:grpChg chg="add del">
          <ac:chgData name="Tom Lievense" userId="ad7f8781-fa3a-451d-bee0-eaae9836cc80" providerId="ADAL" clId="{1381343A-6CB1-0E4B-BBDC-F39030CC8879}" dt="2020-10-19T12:19:14.413" v="228"/>
          <ac:grpSpMkLst>
            <pc:docMk/>
            <pc:sldMk cId="1983786781" sldId="330"/>
            <ac:grpSpMk id="70" creationId="{30B5E5C7-9478-644F-B6E3-0CF24626E20B}"/>
          </ac:grpSpMkLst>
        </pc:grpChg>
        <pc:grpChg chg="add del">
          <ac:chgData name="Tom Lievense" userId="ad7f8781-fa3a-451d-bee0-eaae9836cc80" providerId="ADAL" clId="{1381343A-6CB1-0E4B-BBDC-F39030CC8879}" dt="2020-10-19T12:19:14.413" v="228"/>
          <ac:grpSpMkLst>
            <pc:docMk/>
            <pc:sldMk cId="1983786781" sldId="330"/>
            <ac:grpSpMk id="94" creationId="{695A805D-F3F9-D54F-BBF7-A4F06A35C49D}"/>
          </ac:grpSpMkLst>
        </pc:grpChg>
        <pc:grpChg chg="add del">
          <ac:chgData name="Tom Lievense" userId="ad7f8781-fa3a-451d-bee0-eaae9836cc80" providerId="ADAL" clId="{1381343A-6CB1-0E4B-BBDC-F39030CC8879}" dt="2020-10-19T12:19:22.180" v="244"/>
          <ac:grpSpMkLst>
            <pc:docMk/>
            <pc:sldMk cId="1983786781" sldId="330"/>
            <ac:grpSpMk id="116" creationId="{6CC580A9-B204-3748-9DFC-BF3A28CC431A}"/>
          </ac:grpSpMkLst>
        </pc:grpChg>
        <pc:grpChg chg="add mod">
          <ac:chgData name="Tom Lievense" userId="ad7f8781-fa3a-451d-bee0-eaae9836cc80" providerId="ADAL" clId="{1381343A-6CB1-0E4B-BBDC-F39030CC8879}" dt="2020-10-19T12:21:13.509" v="342" actId="14100"/>
          <ac:grpSpMkLst>
            <pc:docMk/>
            <pc:sldMk cId="1983786781" sldId="330"/>
            <ac:grpSpMk id="132" creationId="{C66B423E-840D-7B4F-992F-2B3B56509668}"/>
          </ac:grpSpMkLst>
        </pc:grpChg>
        <pc:grpChg chg="add">
          <ac:chgData name="Tom Lievense" userId="ad7f8781-fa3a-451d-bee0-eaae9836cc80" providerId="ADAL" clId="{1381343A-6CB1-0E4B-BBDC-F39030CC8879}" dt="2020-10-19T12:19:39.541" v="277"/>
          <ac:grpSpMkLst>
            <pc:docMk/>
            <pc:sldMk cId="1983786781" sldId="330"/>
            <ac:grpSpMk id="165" creationId="{8430C4C3-FCCB-6448-AAD2-282991268CB6}"/>
          </ac:grpSpMkLst>
        </pc:grpChg>
        <pc:grpChg chg="add mod">
          <ac:chgData name="Tom Lievense" userId="ad7f8781-fa3a-451d-bee0-eaae9836cc80" providerId="ADAL" clId="{1381343A-6CB1-0E4B-BBDC-F39030CC8879}" dt="2020-10-19T12:21:24.650" v="344" actId="1076"/>
          <ac:grpSpMkLst>
            <pc:docMk/>
            <pc:sldMk cId="1983786781" sldId="330"/>
            <ac:grpSpMk id="166" creationId="{F3E4214C-9553-2E4C-9683-6E19FC3B9F2D}"/>
          </ac:grpSpMkLst>
        </pc:grp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3" creationId="{BCEA2C7C-E75C-8741-8BD7-CEBDF067B55B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6" creationId="{A30F6CD4-2601-8D4A-BF4F-0F691D923AFB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7" creationId="{9D5AD2DB-571F-CA48-B835-CA4131AD0DED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8" creationId="{923EE627-D9DA-C842-8138-58A7ABF403E5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9" creationId="{F75E5F8C-625C-C143-94B8-5BEA4F2E9F62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0" creationId="{CE2B27EE-CDC0-0F4A-9AFE-2E9068CDB295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1" creationId="{BCE079D7-EB57-064B-A25C-C9D609355725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2" creationId="{FE20E3B2-4BE7-6A45-BC5E-2FD292C0D77D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3" creationId="{91A440D5-ECFC-1942-A4BE-520FF399BC0E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4" creationId="{19500311-1385-C74A-83E7-C151CA1575AF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5" creationId="{81EABF17-A677-C243-8F56-14B2A480A630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6" creationId="{76B06A17-A163-3343-8BE3-5A3B7444BA3E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7" creationId="{1AEB19B4-D4F8-AE49-899D-940A728DB27A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9" creationId="{C40B445F-CB0A-C248-A886-10BD5691C3B5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20" creationId="{5E260CC7-3DEF-5044-934E-4BE8F9E995A8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21" creationId="{1BB855A1-B320-514E-AD90-ECB3DBBBA921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22" creationId="{28426FED-DF6E-944D-BB99-96093312A6CE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23" creationId="{9AADB1D5-54B5-DB47-81BC-AEDF0CDE1A3C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24" creationId="{1DD18514-9747-4A4B-8033-89F3F4AA1772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25" creationId="{C8257806-DD88-C84F-AC8C-E86013C62694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26" creationId="{A246C3EA-E2E3-9940-808B-3A5EC50A3A2F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27" creationId="{B409A2B7-D2CF-2541-9366-C6B3B1FEAD23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28" creationId="{65CB96CC-3DDC-8F4E-AB59-066F97606525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29" creationId="{A9DE8E67-102B-B448-942A-B597B4962D51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30" creationId="{745C454D-45DA-BD4A-9022-28C3920EFDAA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31" creationId="{3DF96311-7CE0-8740-853C-06677F136D95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32" creationId="{541B4D10-82E5-494A-931D-6EC5A56EB28D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33" creationId="{6033F9A9-22CB-5F4C-BAD4-A842897D074C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34" creationId="{5F9BF5C0-5804-2E40-80E1-435CF926ADB9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36" creationId="{E32FADFA-A5FB-D749-BEDA-2AD01B53BA69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37" creationId="{2A85E185-9694-2547-A265-171710B631A8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38" creationId="{0DEDAA9B-E197-A64C-9B89-8F83F906D031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39" creationId="{15C5E5AF-C290-624A-A4F6-EE3247F69307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40" creationId="{5F4F507A-707A-BA46-A5DE-9065604EA53D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41" creationId="{9A68F0A4-386B-E74B-9CC1-84F9382F699C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42" creationId="{58D1BA2D-006A-8044-B43F-916878DB88CC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43" creationId="{460003A6-E3CF-0B44-AF78-56F0C49B7BF2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44" creationId="{0744AF68-ED07-1342-82B3-593835B979E5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45" creationId="{E026EEBB-39D8-144B-889D-B3A655EE54D6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46" creationId="{06175C19-9EB3-2F42-80F1-9A91737D4A21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47" creationId="{4B2BB828-1BA8-404D-A898-37D99BAB9043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48" creationId="{BDC0C42E-DC77-1845-B924-84A884FDA2EE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49" creationId="{2DBEE746-F1C8-824E-98FB-8D6D29A4E3BE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51" creationId="{C3DFCCC9-4A2B-DA44-821B-0F9917CF5137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52" creationId="{33EBABB7-ED50-9841-A09B-87DD3C04E3E7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53" creationId="{40CB6A1C-0F0A-854F-85F9-084D74010146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55" creationId="{46C1C6CD-B36F-A24E-98E1-27D83DD3E057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56" creationId="{1C0080F7-5ED1-1C42-9A40-E3FE79BC13AA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57" creationId="{BD5E5273-E0CA-4247-9320-3D8552790740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58" creationId="{1075FAD6-B706-3149-A4C6-2FEA05BC9FB0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59" creationId="{ACA67BF3-EE5D-0040-8EE9-9DAFCBD93445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60" creationId="{6AB3473D-F4EE-2B44-9435-9B9ED1E0D6D4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61" creationId="{67B20592-0431-F04F-8BD8-802F75FC1E41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62" creationId="{9BFE6C55-E5F5-F542-B714-FF45E36418A9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63" creationId="{032F9DEE-774F-B547-93D3-3994EA54A48C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64" creationId="{7F43851E-4A8B-564E-AC98-32F3CCC5D10D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65" creationId="{8BEDDE2D-B7ED-664F-815D-BAB89BDC0E56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66" creationId="{E1E4528C-D1E4-FB41-9BDB-48AA63A56974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67" creationId="{887459BD-834B-DB4C-9A10-61189271036B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68" creationId="{B17361C4-4FAF-2A47-BC42-601724634447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69" creationId="{FE29D705-F0B5-BB42-AB11-6ED6A4EAFB00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71" creationId="{8D62CF12-A309-E646-9848-29DFD6586617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72" creationId="{0FC45A66-4098-8849-ADA9-22330A2AE607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73" creationId="{44442D90-EBEC-954C-B51B-E489B38B556F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74" creationId="{48BF4C24-7962-A64D-A463-D8BD294D5DDF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75" creationId="{F8474A12-7F56-9744-A3E1-6E72A7C588B4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76" creationId="{592D5DA0-44D3-F545-A432-355AB57A2BCB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77" creationId="{10FD496F-2C22-EE47-BA04-C07FA347565D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78" creationId="{57144422-6CE8-1A4B-8C17-E587ABEF4DC0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79" creationId="{A8115B5D-7EE6-F446-8160-F2E6E206203B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80" creationId="{B7793ADA-3EE1-E544-93D5-5BA1926D18DF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81" creationId="{31F06E54-49DD-724C-A002-9F32C5329A6F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82" creationId="{2F5231C0-5ECF-784E-8EFA-D74C5797AFEB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83" creationId="{FFBA2749-A876-7448-B77B-2D0AD9F86DEE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84" creationId="{ADE3F135-408A-204E-8963-D64328DE2D11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85" creationId="{ED404A5F-764E-0243-BBF5-542093353920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86" creationId="{06BC2FBB-A559-954B-BD84-B07CA9D1FE40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87" creationId="{167485AF-0E26-5A4F-8BB2-6DC28182AFE3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88" creationId="{5EF45043-E2B3-0F42-B3BB-9189D6A8CC8B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89" creationId="{4456ABF2-DE21-5C41-BD4E-65520382503C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90" creationId="{47987C90-446B-C04C-B317-7C3535522305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91" creationId="{BD5CAC60-6C2A-D243-A047-38A73E736F16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92" creationId="{D448F2D7-4362-DC4F-88B4-85B78F726BED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93" creationId="{4EF30436-C2B6-7F4D-AA65-A0958B2CD45A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95" creationId="{241FC372-CC04-0044-82A6-BA88255CB35F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96" creationId="{6AA1041C-2D88-D549-93D0-83042EF81DC6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97" creationId="{2638ECA8-CD8B-F542-8809-2251421020CE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98" creationId="{8B806D43-DD80-964A-B7A5-DA3EF265B106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99" creationId="{55DB7207-00F9-D240-83BA-C4E5E166205B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00" creationId="{7FDE760C-F744-DD40-AEF6-28FFC439559B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01" creationId="{C1570BA1-F5E0-1643-B6F7-439B41622C38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02" creationId="{3A62F9E1-F794-E849-B88D-F63FA4E0504D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03" creationId="{9BFF3F00-6A4B-CE4B-A880-7F8E4B1163A2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04" creationId="{2AA7C486-C12E-E040-8D39-2FF692CEFD6E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05" creationId="{4BB7786F-A3CB-0E48-AECB-6B3D60A44E95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06" creationId="{4DF8782D-FB39-EC49-9809-BC2B12493269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07" creationId="{6B8D81DB-6CAE-A345-8C80-325ECB9540D9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08" creationId="{FF292A0B-9F65-3941-93B7-7B60D11DBE32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09" creationId="{432A6C6E-4216-A942-9D79-9AF65C9E75E9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10" creationId="{A820CC38-A4EE-434E-A3AA-1C2550C4BE46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11" creationId="{56C0C9B1-82EF-4E49-AD2B-1F55A455A4F2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12" creationId="{E9A3272D-8967-9C41-A1FD-2E6D4F26678C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13" creationId="{BFFD43E6-A640-8341-BFCF-EBF2882FE878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14" creationId="{680B8C36-0C9D-C346-A90D-C2322C48DF43}"/>
          </ac:inkMkLst>
        </pc:inkChg>
        <pc:inkChg chg="add topLvl">
          <ac:chgData name="Tom Lievense" userId="ad7f8781-fa3a-451d-bee0-eaae9836cc80" providerId="ADAL" clId="{1381343A-6CB1-0E4B-BBDC-F39030CC8879}" dt="2020-10-19T12:19:22.180" v="244"/>
          <ac:inkMkLst>
            <pc:docMk/>
            <pc:sldMk cId="1983786781" sldId="330"/>
            <ac:inkMk id="115" creationId="{9D2A027A-3131-8A41-9CBF-1EF3C7CF2463}"/>
          </ac:inkMkLst>
        </pc:inkChg>
        <pc:inkChg chg="add">
          <ac:chgData name="Tom Lievense" userId="ad7f8781-fa3a-451d-bee0-eaae9836cc80" providerId="ADAL" clId="{1381343A-6CB1-0E4B-BBDC-F39030CC8879}" dt="2020-10-19T12:19:15.652" v="229"/>
          <ac:inkMkLst>
            <pc:docMk/>
            <pc:sldMk cId="1983786781" sldId="330"/>
            <ac:inkMk id="117" creationId="{7F1D45EF-1E55-D141-9189-0C9B3D18DCB1}"/>
          </ac:inkMkLst>
        </pc:inkChg>
        <pc:inkChg chg="add">
          <ac:chgData name="Tom Lievense" userId="ad7f8781-fa3a-451d-bee0-eaae9836cc80" providerId="ADAL" clId="{1381343A-6CB1-0E4B-BBDC-F39030CC8879}" dt="2020-10-19T12:19:15.827" v="230"/>
          <ac:inkMkLst>
            <pc:docMk/>
            <pc:sldMk cId="1983786781" sldId="330"/>
            <ac:inkMk id="118" creationId="{15C2C770-18B2-7042-8E70-0ED1BC4EDD6A}"/>
          </ac:inkMkLst>
        </pc:inkChg>
        <pc:inkChg chg="add">
          <ac:chgData name="Tom Lievense" userId="ad7f8781-fa3a-451d-bee0-eaae9836cc80" providerId="ADAL" clId="{1381343A-6CB1-0E4B-BBDC-F39030CC8879}" dt="2020-10-19T12:19:16.244" v="231"/>
          <ac:inkMkLst>
            <pc:docMk/>
            <pc:sldMk cId="1983786781" sldId="330"/>
            <ac:inkMk id="119" creationId="{080B92A0-6473-F546-8FD2-0118639A1085}"/>
          </ac:inkMkLst>
        </pc:inkChg>
        <pc:inkChg chg="add">
          <ac:chgData name="Tom Lievense" userId="ad7f8781-fa3a-451d-bee0-eaae9836cc80" providerId="ADAL" clId="{1381343A-6CB1-0E4B-BBDC-F39030CC8879}" dt="2020-10-19T12:19:16.802" v="232"/>
          <ac:inkMkLst>
            <pc:docMk/>
            <pc:sldMk cId="1983786781" sldId="330"/>
            <ac:inkMk id="120" creationId="{7E6C5978-A214-3C46-974F-271D8150D406}"/>
          </ac:inkMkLst>
        </pc:inkChg>
        <pc:inkChg chg="add">
          <ac:chgData name="Tom Lievense" userId="ad7f8781-fa3a-451d-bee0-eaae9836cc80" providerId="ADAL" clId="{1381343A-6CB1-0E4B-BBDC-F39030CC8879}" dt="2020-10-19T12:19:17.302" v="233"/>
          <ac:inkMkLst>
            <pc:docMk/>
            <pc:sldMk cId="1983786781" sldId="330"/>
            <ac:inkMk id="121" creationId="{6B705621-44F7-144B-ACD0-9C1C5774E6FD}"/>
          </ac:inkMkLst>
        </pc:inkChg>
        <pc:inkChg chg="add">
          <ac:chgData name="Tom Lievense" userId="ad7f8781-fa3a-451d-bee0-eaae9836cc80" providerId="ADAL" clId="{1381343A-6CB1-0E4B-BBDC-F39030CC8879}" dt="2020-10-19T12:19:17.546" v="234"/>
          <ac:inkMkLst>
            <pc:docMk/>
            <pc:sldMk cId="1983786781" sldId="330"/>
            <ac:inkMk id="122" creationId="{CFEBC33A-B126-1E47-BB91-C49110A7C825}"/>
          </ac:inkMkLst>
        </pc:inkChg>
        <pc:inkChg chg="add">
          <ac:chgData name="Tom Lievense" userId="ad7f8781-fa3a-451d-bee0-eaae9836cc80" providerId="ADAL" clId="{1381343A-6CB1-0E4B-BBDC-F39030CC8879}" dt="2020-10-19T12:19:17.771" v="235"/>
          <ac:inkMkLst>
            <pc:docMk/>
            <pc:sldMk cId="1983786781" sldId="330"/>
            <ac:inkMk id="123" creationId="{74E7D317-FEA6-7044-B75D-7B0B1C42B984}"/>
          </ac:inkMkLst>
        </pc:inkChg>
        <pc:inkChg chg="add">
          <ac:chgData name="Tom Lievense" userId="ad7f8781-fa3a-451d-bee0-eaae9836cc80" providerId="ADAL" clId="{1381343A-6CB1-0E4B-BBDC-F39030CC8879}" dt="2020-10-19T12:19:18.174" v="236"/>
          <ac:inkMkLst>
            <pc:docMk/>
            <pc:sldMk cId="1983786781" sldId="330"/>
            <ac:inkMk id="124" creationId="{EB471686-A37D-8249-B8B8-9F455A901D0F}"/>
          </ac:inkMkLst>
        </pc:inkChg>
        <pc:inkChg chg="add">
          <ac:chgData name="Tom Lievense" userId="ad7f8781-fa3a-451d-bee0-eaae9836cc80" providerId="ADAL" clId="{1381343A-6CB1-0E4B-BBDC-F39030CC8879}" dt="2020-10-19T12:19:18.438" v="237"/>
          <ac:inkMkLst>
            <pc:docMk/>
            <pc:sldMk cId="1983786781" sldId="330"/>
            <ac:inkMk id="125" creationId="{69F1703E-6E7E-2E42-833E-C36FE3E84B03}"/>
          </ac:inkMkLst>
        </pc:inkChg>
        <pc:inkChg chg="add">
          <ac:chgData name="Tom Lievense" userId="ad7f8781-fa3a-451d-bee0-eaae9836cc80" providerId="ADAL" clId="{1381343A-6CB1-0E4B-BBDC-F39030CC8879}" dt="2020-10-19T12:19:18.938" v="238"/>
          <ac:inkMkLst>
            <pc:docMk/>
            <pc:sldMk cId="1983786781" sldId="330"/>
            <ac:inkMk id="126" creationId="{F53D5F5B-4DB9-6A48-A7A9-11A292B0DB6D}"/>
          </ac:inkMkLst>
        </pc:inkChg>
        <pc:inkChg chg="add">
          <ac:chgData name="Tom Lievense" userId="ad7f8781-fa3a-451d-bee0-eaae9836cc80" providerId="ADAL" clId="{1381343A-6CB1-0E4B-BBDC-F39030CC8879}" dt="2020-10-19T12:19:19.453" v="239"/>
          <ac:inkMkLst>
            <pc:docMk/>
            <pc:sldMk cId="1983786781" sldId="330"/>
            <ac:inkMk id="127" creationId="{72D76F70-1145-6D48-A6AC-D45E1AAB6348}"/>
          </ac:inkMkLst>
        </pc:inkChg>
        <pc:inkChg chg="add">
          <ac:chgData name="Tom Lievense" userId="ad7f8781-fa3a-451d-bee0-eaae9836cc80" providerId="ADAL" clId="{1381343A-6CB1-0E4B-BBDC-F39030CC8879}" dt="2020-10-19T12:19:19.829" v="240"/>
          <ac:inkMkLst>
            <pc:docMk/>
            <pc:sldMk cId="1983786781" sldId="330"/>
            <ac:inkMk id="128" creationId="{E85E3741-CA6D-794F-9BCA-3A8C5D8F6BE3}"/>
          </ac:inkMkLst>
        </pc:inkChg>
        <pc:inkChg chg="add">
          <ac:chgData name="Tom Lievense" userId="ad7f8781-fa3a-451d-bee0-eaae9836cc80" providerId="ADAL" clId="{1381343A-6CB1-0E4B-BBDC-F39030CC8879}" dt="2020-10-19T12:19:20.705" v="241"/>
          <ac:inkMkLst>
            <pc:docMk/>
            <pc:sldMk cId="1983786781" sldId="330"/>
            <ac:inkMk id="129" creationId="{B2426437-B42A-F342-9F3F-1E2DF61BFEFE}"/>
          </ac:inkMkLst>
        </pc:inkChg>
        <pc:inkChg chg="add">
          <ac:chgData name="Tom Lievense" userId="ad7f8781-fa3a-451d-bee0-eaae9836cc80" providerId="ADAL" clId="{1381343A-6CB1-0E4B-BBDC-F39030CC8879}" dt="2020-10-19T12:19:21.096" v="242"/>
          <ac:inkMkLst>
            <pc:docMk/>
            <pc:sldMk cId="1983786781" sldId="330"/>
            <ac:inkMk id="130" creationId="{6DEBF77A-723A-D549-B34B-A00705B67685}"/>
          </ac:inkMkLst>
        </pc:inkChg>
        <pc:inkChg chg="add">
          <ac:chgData name="Tom Lievense" userId="ad7f8781-fa3a-451d-bee0-eaae9836cc80" providerId="ADAL" clId="{1381343A-6CB1-0E4B-BBDC-F39030CC8879}" dt="2020-10-19T12:19:21.229" v="243"/>
          <ac:inkMkLst>
            <pc:docMk/>
            <pc:sldMk cId="1983786781" sldId="330"/>
            <ac:inkMk id="131" creationId="{08848B3F-307E-C443-AAC0-954FC9422A8F}"/>
          </ac:inkMkLst>
        </pc:inkChg>
        <pc:inkChg chg="add">
          <ac:chgData name="Tom Lievense" userId="ad7f8781-fa3a-451d-bee0-eaae9836cc80" providerId="ADAL" clId="{1381343A-6CB1-0E4B-BBDC-F39030CC8879}" dt="2020-10-19T12:19:26.955" v="245"/>
          <ac:inkMkLst>
            <pc:docMk/>
            <pc:sldMk cId="1983786781" sldId="330"/>
            <ac:inkMk id="133" creationId="{3AD1EAE5-AFFC-E640-B355-A1381710828F}"/>
          </ac:inkMkLst>
        </pc:inkChg>
        <pc:inkChg chg="add">
          <ac:chgData name="Tom Lievense" userId="ad7f8781-fa3a-451d-bee0-eaae9836cc80" providerId="ADAL" clId="{1381343A-6CB1-0E4B-BBDC-F39030CC8879}" dt="2020-10-19T12:19:27.169" v="246"/>
          <ac:inkMkLst>
            <pc:docMk/>
            <pc:sldMk cId="1983786781" sldId="330"/>
            <ac:inkMk id="134" creationId="{3F32F311-DCC7-414D-8D21-EC83DD7F0D8F}"/>
          </ac:inkMkLst>
        </pc:inkChg>
        <pc:inkChg chg="add">
          <ac:chgData name="Tom Lievense" userId="ad7f8781-fa3a-451d-bee0-eaae9836cc80" providerId="ADAL" clId="{1381343A-6CB1-0E4B-BBDC-F39030CC8879}" dt="2020-10-19T12:19:27.461" v="247"/>
          <ac:inkMkLst>
            <pc:docMk/>
            <pc:sldMk cId="1983786781" sldId="330"/>
            <ac:inkMk id="135" creationId="{ABABDE89-63BE-9142-B269-3A7E8B9F2DCB}"/>
          </ac:inkMkLst>
        </pc:inkChg>
        <pc:inkChg chg="add">
          <ac:chgData name="Tom Lievense" userId="ad7f8781-fa3a-451d-bee0-eaae9836cc80" providerId="ADAL" clId="{1381343A-6CB1-0E4B-BBDC-F39030CC8879}" dt="2020-10-19T12:19:27.686" v="248"/>
          <ac:inkMkLst>
            <pc:docMk/>
            <pc:sldMk cId="1983786781" sldId="330"/>
            <ac:inkMk id="136" creationId="{F955D90C-4503-7449-85EC-94B0F757FBA9}"/>
          </ac:inkMkLst>
        </pc:inkChg>
        <pc:inkChg chg="add">
          <ac:chgData name="Tom Lievense" userId="ad7f8781-fa3a-451d-bee0-eaae9836cc80" providerId="ADAL" clId="{1381343A-6CB1-0E4B-BBDC-F39030CC8879}" dt="2020-10-19T12:19:28.221" v="249"/>
          <ac:inkMkLst>
            <pc:docMk/>
            <pc:sldMk cId="1983786781" sldId="330"/>
            <ac:inkMk id="137" creationId="{EB8984F3-C5E3-4348-BF17-DA9D64C98FA1}"/>
          </ac:inkMkLst>
        </pc:inkChg>
        <pc:inkChg chg="add">
          <ac:chgData name="Tom Lievense" userId="ad7f8781-fa3a-451d-bee0-eaae9836cc80" providerId="ADAL" clId="{1381343A-6CB1-0E4B-BBDC-F39030CC8879}" dt="2020-10-19T12:19:29.063" v="250"/>
          <ac:inkMkLst>
            <pc:docMk/>
            <pc:sldMk cId="1983786781" sldId="330"/>
            <ac:inkMk id="138" creationId="{168B7ED6-6D10-E84A-A927-EA31C8CF50D2}"/>
          </ac:inkMkLst>
        </pc:inkChg>
        <pc:inkChg chg="add">
          <ac:chgData name="Tom Lievense" userId="ad7f8781-fa3a-451d-bee0-eaae9836cc80" providerId="ADAL" clId="{1381343A-6CB1-0E4B-BBDC-F39030CC8879}" dt="2020-10-19T12:19:29.321" v="251"/>
          <ac:inkMkLst>
            <pc:docMk/>
            <pc:sldMk cId="1983786781" sldId="330"/>
            <ac:inkMk id="139" creationId="{9B5B20CE-D6BE-9545-BF5D-2C7DBA9C520D}"/>
          </ac:inkMkLst>
        </pc:inkChg>
        <pc:inkChg chg="add">
          <ac:chgData name="Tom Lievense" userId="ad7f8781-fa3a-451d-bee0-eaae9836cc80" providerId="ADAL" clId="{1381343A-6CB1-0E4B-BBDC-F39030CC8879}" dt="2020-10-19T12:19:29.603" v="252"/>
          <ac:inkMkLst>
            <pc:docMk/>
            <pc:sldMk cId="1983786781" sldId="330"/>
            <ac:inkMk id="140" creationId="{3B104B4A-422D-E442-895C-0F2BCE92FE34}"/>
          </ac:inkMkLst>
        </pc:inkChg>
        <pc:inkChg chg="add">
          <ac:chgData name="Tom Lievense" userId="ad7f8781-fa3a-451d-bee0-eaae9836cc80" providerId="ADAL" clId="{1381343A-6CB1-0E4B-BBDC-F39030CC8879}" dt="2020-10-19T12:19:29.954" v="253"/>
          <ac:inkMkLst>
            <pc:docMk/>
            <pc:sldMk cId="1983786781" sldId="330"/>
            <ac:inkMk id="141" creationId="{5F151B57-C250-A94E-ADC4-1621AA1FF494}"/>
          </ac:inkMkLst>
        </pc:inkChg>
        <pc:inkChg chg="add">
          <ac:chgData name="Tom Lievense" userId="ad7f8781-fa3a-451d-bee0-eaae9836cc80" providerId="ADAL" clId="{1381343A-6CB1-0E4B-BBDC-F39030CC8879}" dt="2020-10-19T12:19:30.338" v="254"/>
          <ac:inkMkLst>
            <pc:docMk/>
            <pc:sldMk cId="1983786781" sldId="330"/>
            <ac:inkMk id="142" creationId="{B02DA442-0065-4F46-866A-4C40C1D49D97}"/>
          </ac:inkMkLst>
        </pc:inkChg>
        <pc:inkChg chg="add">
          <ac:chgData name="Tom Lievense" userId="ad7f8781-fa3a-451d-bee0-eaae9836cc80" providerId="ADAL" clId="{1381343A-6CB1-0E4B-BBDC-F39030CC8879}" dt="2020-10-19T12:19:30.571" v="255"/>
          <ac:inkMkLst>
            <pc:docMk/>
            <pc:sldMk cId="1983786781" sldId="330"/>
            <ac:inkMk id="143" creationId="{76EB7ECC-B30E-A741-A5AA-0D713A597859}"/>
          </ac:inkMkLst>
        </pc:inkChg>
        <pc:inkChg chg="add">
          <ac:chgData name="Tom Lievense" userId="ad7f8781-fa3a-451d-bee0-eaae9836cc80" providerId="ADAL" clId="{1381343A-6CB1-0E4B-BBDC-F39030CC8879}" dt="2020-10-19T12:19:30.794" v="256"/>
          <ac:inkMkLst>
            <pc:docMk/>
            <pc:sldMk cId="1983786781" sldId="330"/>
            <ac:inkMk id="144" creationId="{E0A3B605-055B-7B49-A4CF-264A0589003B}"/>
          </ac:inkMkLst>
        </pc:inkChg>
        <pc:inkChg chg="add">
          <ac:chgData name="Tom Lievense" userId="ad7f8781-fa3a-451d-bee0-eaae9836cc80" providerId="ADAL" clId="{1381343A-6CB1-0E4B-BBDC-F39030CC8879}" dt="2020-10-19T12:19:31.186" v="257"/>
          <ac:inkMkLst>
            <pc:docMk/>
            <pc:sldMk cId="1983786781" sldId="330"/>
            <ac:inkMk id="145" creationId="{FC065463-FB22-F245-8E4B-D739FE1862B6}"/>
          </ac:inkMkLst>
        </pc:inkChg>
        <pc:inkChg chg="add">
          <ac:chgData name="Tom Lievense" userId="ad7f8781-fa3a-451d-bee0-eaae9836cc80" providerId="ADAL" clId="{1381343A-6CB1-0E4B-BBDC-F39030CC8879}" dt="2020-10-19T12:19:31.655" v="258"/>
          <ac:inkMkLst>
            <pc:docMk/>
            <pc:sldMk cId="1983786781" sldId="330"/>
            <ac:inkMk id="146" creationId="{1481828D-BE8F-EC4C-A9F6-9A2CEA554E30}"/>
          </ac:inkMkLst>
        </pc:inkChg>
        <pc:inkChg chg="add">
          <ac:chgData name="Tom Lievense" userId="ad7f8781-fa3a-451d-bee0-eaae9836cc80" providerId="ADAL" clId="{1381343A-6CB1-0E4B-BBDC-F39030CC8879}" dt="2020-10-19T12:19:31.878" v="259"/>
          <ac:inkMkLst>
            <pc:docMk/>
            <pc:sldMk cId="1983786781" sldId="330"/>
            <ac:inkMk id="147" creationId="{93171E20-5530-E24D-8BFB-DBF5C1D6BF09}"/>
          </ac:inkMkLst>
        </pc:inkChg>
        <pc:inkChg chg="add">
          <ac:chgData name="Tom Lievense" userId="ad7f8781-fa3a-451d-bee0-eaae9836cc80" providerId="ADAL" clId="{1381343A-6CB1-0E4B-BBDC-F39030CC8879}" dt="2020-10-19T12:19:32.780" v="260"/>
          <ac:inkMkLst>
            <pc:docMk/>
            <pc:sldMk cId="1983786781" sldId="330"/>
            <ac:inkMk id="148" creationId="{124D4409-1554-CB47-8E31-33D3A43D8AA7}"/>
          </ac:inkMkLst>
        </pc:inkChg>
        <pc:inkChg chg="add">
          <ac:chgData name="Tom Lievense" userId="ad7f8781-fa3a-451d-bee0-eaae9836cc80" providerId="ADAL" clId="{1381343A-6CB1-0E4B-BBDC-F39030CC8879}" dt="2020-10-19T12:19:33.188" v="261"/>
          <ac:inkMkLst>
            <pc:docMk/>
            <pc:sldMk cId="1983786781" sldId="330"/>
            <ac:inkMk id="149" creationId="{9ED3D86D-F3D3-104B-91B1-1FF5BC279A42}"/>
          </ac:inkMkLst>
        </pc:inkChg>
        <pc:inkChg chg="add">
          <ac:chgData name="Tom Lievense" userId="ad7f8781-fa3a-451d-bee0-eaae9836cc80" providerId="ADAL" clId="{1381343A-6CB1-0E4B-BBDC-F39030CC8879}" dt="2020-10-19T12:19:33.330" v="262"/>
          <ac:inkMkLst>
            <pc:docMk/>
            <pc:sldMk cId="1983786781" sldId="330"/>
            <ac:inkMk id="150" creationId="{85BC5B76-4FB1-3145-9224-E01BB3550FBB}"/>
          </ac:inkMkLst>
        </pc:inkChg>
        <pc:inkChg chg="add">
          <ac:chgData name="Tom Lievense" userId="ad7f8781-fa3a-451d-bee0-eaae9836cc80" providerId="ADAL" clId="{1381343A-6CB1-0E4B-BBDC-F39030CC8879}" dt="2020-10-19T12:19:33.727" v="263"/>
          <ac:inkMkLst>
            <pc:docMk/>
            <pc:sldMk cId="1983786781" sldId="330"/>
            <ac:inkMk id="151" creationId="{88300295-6DBB-9240-976C-CC8C0BF356CF}"/>
          </ac:inkMkLst>
        </pc:inkChg>
        <pc:inkChg chg="add">
          <ac:chgData name="Tom Lievense" userId="ad7f8781-fa3a-451d-bee0-eaae9836cc80" providerId="ADAL" clId="{1381343A-6CB1-0E4B-BBDC-F39030CC8879}" dt="2020-10-19T12:19:34.169" v="264"/>
          <ac:inkMkLst>
            <pc:docMk/>
            <pc:sldMk cId="1983786781" sldId="330"/>
            <ac:inkMk id="152" creationId="{8BDB7F19-B07F-094D-BBB6-49D602E16025}"/>
          </ac:inkMkLst>
        </pc:inkChg>
        <pc:inkChg chg="add">
          <ac:chgData name="Tom Lievense" userId="ad7f8781-fa3a-451d-bee0-eaae9836cc80" providerId="ADAL" clId="{1381343A-6CB1-0E4B-BBDC-F39030CC8879}" dt="2020-10-19T12:19:34.404" v="265"/>
          <ac:inkMkLst>
            <pc:docMk/>
            <pc:sldMk cId="1983786781" sldId="330"/>
            <ac:inkMk id="153" creationId="{3E6187F0-0273-1C45-A3BF-511D96ED84FF}"/>
          </ac:inkMkLst>
        </pc:inkChg>
        <pc:inkChg chg="add">
          <ac:chgData name="Tom Lievense" userId="ad7f8781-fa3a-451d-bee0-eaae9836cc80" providerId="ADAL" clId="{1381343A-6CB1-0E4B-BBDC-F39030CC8879}" dt="2020-10-19T12:19:34.571" v="266"/>
          <ac:inkMkLst>
            <pc:docMk/>
            <pc:sldMk cId="1983786781" sldId="330"/>
            <ac:inkMk id="154" creationId="{93F59CA8-7C57-D447-AE99-23A5A8602924}"/>
          </ac:inkMkLst>
        </pc:inkChg>
        <pc:inkChg chg="add">
          <ac:chgData name="Tom Lievense" userId="ad7f8781-fa3a-451d-bee0-eaae9836cc80" providerId="ADAL" clId="{1381343A-6CB1-0E4B-BBDC-F39030CC8879}" dt="2020-10-19T12:19:34.955" v="267"/>
          <ac:inkMkLst>
            <pc:docMk/>
            <pc:sldMk cId="1983786781" sldId="330"/>
            <ac:inkMk id="155" creationId="{B6D9ADF7-5EB1-DF4E-8E2B-0E1E7AEFECC2}"/>
          </ac:inkMkLst>
        </pc:inkChg>
        <pc:inkChg chg="add">
          <ac:chgData name="Tom Lievense" userId="ad7f8781-fa3a-451d-bee0-eaae9836cc80" providerId="ADAL" clId="{1381343A-6CB1-0E4B-BBDC-F39030CC8879}" dt="2020-10-19T12:19:35.271" v="268"/>
          <ac:inkMkLst>
            <pc:docMk/>
            <pc:sldMk cId="1983786781" sldId="330"/>
            <ac:inkMk id="156" creationId="{E77D2F5F-9319-D341-81BD-081E84E57099}"/>
          </ac:inkMkLst>
        </pc:inkChg>
        <pc:inkChg chg="add">
          <ac:chgData name="Tom Lievense" userId="ad7f8781-fa3a-451d-bee0-eaae9836cc80" providerId="ADAL" clId="{1381343A-6CB1-0E4B-BBDC-F39030CC8879}" dt="2020-10-19T12:19:35.761" v="269"/>
          <ac:inkMkLst>
            <pc:docMk/>
            <pc:sldMk cId="1983786781" sldId="330"/>
            <ac:inkMk id="157" creationId="{AD1A979D-8A27-BD45-8ECD-55455D6F5BAD}"/>
          </ac:inkMkLst>
        </pc:inkChg>
        <pc:inkChg chg="add">
          <ac:chgData name="Tom Lievense" userId="ad7f8781-fa3a-451d-bee0-eaae9836cc80" providerId="ADAL" clId="{1381343A-6CB1-0E4B-BBDC-F39030CC8879}" dt="2020-10-19T12:19:36.055" v="270"/>
          <ac:inkMkLst>
            <pc:docMk/>
            <pc:sldMk cId="1983786781" sldId="330"/>
            <ac:inkMk id="158" creationId="{9C7C1F99-B61F-F543-BA9A-0D7CE7F1DE44}"/>
          </ac:inkMkLst>
        </pc:inkChg>
        <pc:inkChg chg="add">
          <ac:chgData name="Tom Lievense" userId="ad7f8781-fa3a-451d-bee0-eaae9836cc80" providerId="ADAL" clId="{1381343A-6CB1-0E4B-BBDC-F39030CC8879}" dt="2020-10-19T12:19:36.652" v="271"/>
          <ac:inkMkLst>
            <pc:docMk/>
            <pc:sldMk cId="1983786781" sldId="330"/>
            <ac:inkMk id="159" creationId="{F785D973-13BD-204D-9AD7-01EE8F1F95E8}"/>
          </ac:inkMkLst>
        </pc:inkChg>
        <pc:inkChg chg="add">
          <ac:chgData name="Tom Lievense" userId="ad7f8781-fa3a-451d-bee0-eaae9836cc80" providerId="ADAL" clId="{1381343A-6CB1-0E4B-BBDC-F39030CC8879}" dt="2020-10-19T12:19:37.033" v="272"/>
          <ac:inkMkLst>
            <pc:docMk/>
            <pc:sldMk cId="1983786781" sldId="330"/>
            <ac:inkMk id="160" creationId="{D660F0B0-D831-D240-BDF8-7A2BB3F5637D}"/>
          </ac:inkMkLst>
        </pc:inkChg>
        <pc:inkChg chg="add">
          <ac:chgData name="Tom Lievense" userId="ad7f8781-fa3a-451d-bee0-eaae9836cc80" providerId="ADAL" clId="{1381343A-6CB1-0E4B-BBDC-F39030CC8879}" dt="2020-10-19T12:19:37.539" v="273"/>
          <ac:inkMkLst>
            <pc:docMk/>
            <pc:sldMk cId="1983786781" sldId="330"/>
            <ac:inkMk id="161" creationId="{D03F1B22-7249-1840-8721-880D00B634C6}"/>
          </ac:inkMkLst>
        </pc:inkChg>
        <pc:inkChg chg="add">
          <ac:chgData name="Tom Lievense" userId="ad7f8781-fa3a-451d-bee0-eaae9836cc80" providerId="ADAL" clId="{1381343A-6CB1-0E4B-BBDC-F39030CC8879}" dt="2020-10-19T12:19:38.158" v="274"/>
          <ac:inkMkLst>
            <pc:docMk/>
            <pc:sldMk cId="1983786781" sldId="330"/>
            <ac:inkMk id="162" creationId="{54A9E183-DB87-D146-987E-103C9F7E276E}"/>
          </ac:inkMkLst>
        </pc:inkChg>
        <pc:inkChg chg="add">
          <ac:chgData name="Tom Lievense" userId="ad7f8781-fa3a-451d-bee0-eaae9836cc80" providerId="ADAL" clId="{1381343A-6CB1-0E4B-BBDC-F39030CC8879}" dt="2020-10-19T12:19:38.580" v="275"/>
          <ac:inkMkLst>
            <pc:docMk/>
            <pc:sldMk cId="1983786781" sldId="330"/>
            <ac:inkMk id="163" creationId="{C9EE0030-81B7-1549-BC01-53741BCAD5B1}"/>
          </ac:inkMkLst>
        </pc:inkChg>
        <pc:inkChg chg="add">
          <ac:chgData name="Tom Lievense" userId="ad7f8781-fa3a-451d-bee0-eaae9836cc80" providerId="ADAL" clId="{1381343A-6CB1-0E4B-BBDC-F39030CC8879}" dt="2020-10-19T12:19:38.755" v="276"/>
          <ac:inkMkLst>
            <pc:docMk/>
            <pc:sldMk cId="1983786781" sldId="330"/>
            <ac:inkMk id="164" creationId="{DB2C30DC-2E38-7843-8CBC-E82F2B23C05E}"/>
          </ac:inkMkLst>
        </pc:inkChg>
        <pc:inkChg chg="add">
          <ac:chgData name="Tom Lievense" userId="ad7f8781-fa3a-451d-bee0-eaae9836cc80" providerId="ADAL" clId="{1381343A-6CB1-0E4B-BBDC-F39030CC8879}" dt="2020-10-19T12:19:46.640" v="278"/>
          <ac:inkMkLst>
            <pc:docMk/>
            <pc:sldMk cId="1983786781" sldId="330"/>
            <ac:inkMk id="167" creationId="{5EBBC7BF-1065-2040-AD9C-B81662C535E0}"/>
          </ac:inkMkLst>
        </pc:inkChg>
      </pc:sldChg>
      <pc:sldChg chg="addSp">
        <pc:chgData name="Tom Lievense" userId="ad7f8781-fa3a-451d-bee0-eaae9836cc80" providerId="ADAL" clId="{1381343A-6CB1-0E4B-BBDC-F39030CC8879}" dt="2020-10-19T12:20:40.421" v="341"/>
        <pc:sldMkLst>
          <pc:docMk/>
          <pc:sldMk cId="2033849511" sldId="331"/>
        </pc:sldMkLst>
        <pc:grpChg chg="add">
          <ac:chgData name="Tom Lievense" userId="ad7f8781-fa3a-451d-bee0-eaae9836cc80" providerId="ADAL" clId="{1381343A-6CB1-0E4B-BBDC-F39030CC8879}" dt="2020-10-19T12:20:10.640" v="292"/>
          <ac:grpSpMkLst>
            <pc:docMk/>
            <pc:sldMk cId="2033849511" sldId="331"/>
            <ac:grpSpMk id="18" creationId="{7429BAC7-F128-5448-A246-CDB3E9685A7F}"/>
          </ac:grpSpMkLst>
        </pc:grpChg>
        <pc:grpChg chg="add">
          <ac:chgData name="Tom Lievense" userId="ad7f8781-fa3a-451d-bee0-eaae9836cc80" providerId="ADAL" clId="{1381343A-6CB1-0E4B-BBDC-F39030CC8879}" dt="2020-10-19T12:20:17.116" v="305"/>
          <ac:grpSpMkLst>
            <pc:docMk/>
            <pc:sldMk cId="2033849511" sldId="331"/>
            <ac:grpSpMk id="31" creationId="{1ACBCDD7-5644-F74C-82F1-2B657DFBF7B4}"/>
          </ac:grpSpMkLst>
        </pc:grpChg>
        <pc:grpChg chg="add">
          <ac:chgData name="Tom Lievense" userId="ad7f8781-fa3a-451d-bee0-eaae9836cc80" providerId="ADAL" clId="{1381343A-6CB1-0E4B-BBDC-F39030CC8879}" dt="2020-10-19T12:20:23.268" v="315"/>
          <ac:grpSpMkLst>
            <pc:docMk/>
            <pc:sldMk cId="2033849511" sldId="331"/>
            <ac:grpSpMk id="41" creationId="{3F4C27AA-2813-F44C-874D-E6F555C99FB5}"/>
          </ac:grpSpMkLst>
        </pc:grpChg>
        <pc:grpChg chg="add">
          <ac:chgData name="Tom Lievense" userId="ad7f8781-fa3a-451d-bee0-eaae9836cc80" providerId="ADAL" clId="{1381343A-6CB1-0E4B-BBDC-F39030CC8879}" dt="2020-10-19T12:20:40.421" v="341"/>
          <ac:grpSpMkLst>
            <pc:docMk/>
            <pc:sldMk cId="2033849511" sldId="331"/>
            <ac:grpSpMk id="67" creationId="{D6B450A7-5548-7045-9089-6974A677A3BF}"/>
          </ac:grpSpMkLst>
        </pc:grpChg>
        <pc:grpChg chg="add">
          <ac:chgData name="Tom Lievense" userId="ad7f8781-fa3a-451d-bee0-eaae9836cc80" providerId="ADAL" clId="{1381343A-6CB1-0E4B-BBDC-F39030CC8879}" dt="2020-10-19T12:20:40.421" v="341"/>
          <ac:grpSpMkLst>
            <pc:docMk/>
            <pc:sldMk cId="2033849511" sldId="331"/>
            <ac:grpSpMk id="68" creationId="{F25B776B-87B8-C04D-85D0-F732B594281B}"/>
          </ac:grpSpMkLst>
        </pc:grpChg>
        <pc:grpChg chg="add">
          <ac:chgData name="Tom Lievense" userId="ad7f8781-fa3a-451d-bee0-eaae9836cc80" providerId="ADAL" clId="{1381343A-6CB1-0E4B-BBDC-F39030CC8879}" dt="2020-10-19T12:20:40.421" v="341"/>
          <ac:grpSpMkLst>
            <pc:docMk/>
            <pc:sldMk cId="2033849511" sldId="331"/>
            <ac:grpSpMk id="69" creationId="{1738536C-5683-0546-9E4F-AB09F455BF5F}"/>
          </ac:grpSpMkLst>
        </pc:grpChg>
        <pc:inkChg chg="add">
          <ac:chgData name="Tom Lievense" userId="ad7f8781-fa3a-451d-bee0-eaae9836cc80" providerId="ADAL" clId="{1381343A-6CB1-0E4B-BBDC-F39030CC8879}" dt="2020-10-19T12:20:05.857" v="279"/>
          <ac:inkMkLst>
            <pc:docMk/>
            <pc:sldMk cId="2033849511" sldId="331"/>
            <ac:inkMk id="3" creationId="{9E37278B-062D-5147-A0BE-CD0EE3048243}"/>
          </ac:inkMkLst>
        </pc:inkChg>
        <pc:inkChg chg="add">
          <ac:chgData name="Tom Lievense" userId="ad7f8781-fa3a-451d-bee0-eaae9836cc80" providerId="ADAL" clId="{1381343A-6CB1-0E4B-BBDC-F39030CC8879}" dt="2020-10-19T12:20:06.272" v="280"/>
          <ac:inkMkLst>
            <pc:docMk/>
            <pc:sldMk cId="2033849511" sldId="331"/>
            <ac:inkMk id="6" creationId="{17A7B3FD-3756-F745-8CB5-65705E9C7320}"/>
          </ac:inkMkLst>
        </pc:inkChg>
        <pc:inkChg chg="add">
          <ac:chgData name="Tom Lievense" userId="ad7f8781-fa3a-451d-bee0-eaae9836cc80" providerId="ADAL" clId="{1381343A-6CB1-0E4B-BBDC-F39030CC8879}" dt="2020-10-19T12:20:06.820" v="281"/>
          <ac:inkMkLst>
            <pc:docMk/>
            <pc:sldMk cId="2033849511" sldId="331"/>
            <ac:inkMk id="7" creationId="{028720A3-9611-934F-8EDC-B5CF976F1162}"/>
          </ac:inkMkLst>
        </pc:inkChg>
        <pc:inkChg chg="add">
          <ac:chgData name="Tom Lievense" userId="ad7f8781-fa3a-451d-bee0-eaae9836cc80" providerId="ADAL" clId="{1381343A-6CB1-0E4B-BBDC-F39030CC8879}" dt="2020-10-19T12:20:07.112" v="282"/>
          <ac:inkMkLst>
            <pc:docMk/>
            <pc:sldMk cId="2033849511" sldId="331"/>
            <ac:inkMk id="8" creationId="{70E8C282-B895-7B49-BD3F-DE713F73E35E}"/>
          </ac:inkMkLst>
        </pc:inkChg>
        <pc:inkChg chg="add">
          <ac:chgData name="Tom Lievense" userId="ad7f8781-fa3a-451d-bee0-eaae9836cc80" providerId="ADAL" clId="{1381343A-6CB1-0E4B-BBDC-F39030CC8879}" dt="2020-10-19T12:20:07.580" v="283"/>
          <ac:inkMkLst>
            <pc:docMk/>
            <pc:sldMk cId="2033849511" sldId="331"/>
            <ac:inkMk id="9" creationId="{D084200C-574B-B747-A355-A5E38C460C6C}"/>
          </ac:inkMkLst>
        </pc:inkChg>
        <pc:inkChg chg="add">
          <ac:chgData name="Tom Lievense" userId="ad7f8781-fa3a-451d-bee0-eaae9836cc80" providerId="ADAL" clId="{1381343A-6CB1-0E4B-BBDC-F39030CC8879}" dt="2020-10-19T12:20:08.012" v="284"/>
          <ac:inkMkLst>
            <pc:docMk/>
            <pc:sldMk cId="2033849511" sldId="331"/>
            <ac:inkMk id="10" creationId="{62DEF227-FC9A-0540-9B0B-933D632CDE05}"/>
          </ac:inkMkLst>
        </pc:inkChg>
        <pc:inkChg chg="add">
          <ac:chgData name="Tom Lievense" userId="ad7f8781-fa3a-451d-bee0-eaae9836cc80" providerId="ADAL" clId="{1381343A-6CB1-0E4B-BBDC-F39030CC8879}" dt="2020-10-19T12:20:08.230" v="285"/>
          <ac:inkMkLst>
            <pc:docMk/>
            <pc:sldMk cId="2033849511" sldId="331"/>
            <ac:inkMk id="11" creationId="{25CF1EB3-2FED-9242-A16E-1AA804FDEE04}"/>
          </ac:inkMkLst>
        </pc:inkChg>
        <pc:inkChg chg="add">
          <ac:chgData name="Tom Lievense" userId="ad7f8781-fa3a-451d-bee0-eaae9836cc80" providerId="ADAL" clId="{1381343A-6CB1-0E4B-BBDC-F39030CC8879}" dt="2020-10-19T12:20:08.397" v="286"/>
          <ac:inkMkLst>
            <pc:docMk/>
            <pc:sldMk cId="2033849511" sldId="331"/>
            <ac:inkMk id="12" creationId="{E8247F3B-6EB1-1649-98E4-34B332B78EC6}"/>
          </ac:inkMkLst>
        </pc:inkChg>
        <pc:inkChg chg="add">
          <ac:chgData name="Tom Lievense" userId="ad7f8781-fa3a-451d-bee0-eaae9836cc80" providerId="ADAL" clId="{1381343A-6CB1-0E4B-BBDC-F39030CC8879}" dt="2020-10-19T12:20:08.804" v="287"/>
          <ac:inkMkLst>
            <pc:docMk/>
            <pc:sldMk cId="2033849511" sldId="331"/>
            <ac:inkMk id="13" creationId="{42443705-5D04-6943-9FEA-FA5D98D95F87}"/>
          </ac:inkMkLst>
        </pc:inkChg>
        <pc:inkChg chg="add">
          <ac:chgData name="Tom Lievense" userId="ad7f8781-fa3a-451d-bee0-eaae9836cc80" providerId="ADAL" clId="{1381343A-6CB1-0E4B-BBDC-F39030CC8879}" dt="2020-10-19T12:20:09.078" v="288"/>
          <ac:inkMkLst>
            <pc:docMk/>
            <pc:sldMk cId="2033849511" sldId="331"/>
            <ac:inkMk id="14" creationId="{1204A120-CE9C-1A48-B3CE-B1BCE34BE78D}"/>
          </ac:inkMkLst>
        </pc:inkChg>
        <pc:inkChg chg="add">
          <ac:chgData name="Tom Lievense" userId="ad7f8781-fa3a-451d-bee0-eaae9836cc80" providerId="ADAL" clId="{1381343A-6CB1-0E4B-BBDC-F39030CC8879}" dt="2020-10-19T12:20:09.253" v="289"/>
          <ac:inkMkLst>
            <pc:docMk/>
            <pc:sldMk cId="2033849511" sldId="331"/>
            <ac:inkMk id="15" creationId="{A87DCD54-82FC-F24A-823F-3336560D9022}"/>
          </ac:inkMkLst>
        </pc:inkChg>
        <pc:inkChg chg="add">
          <ac:chgData name="Tom Lievense" userId="ad7f8781-fa3a-451d-bee0-eaae9836cc80" providerId="ADAL" clId="{1381343A-6CB1-0E4B-BBDC-F39030CC8879}" dt="2020-10-19T12:20:09.670" v="290"/>
          <ac:inkMkLst>
            <pc:docMk/>
            <pc:sldMk cId="2033849511" sldId="331"/>
            <ac:inkMk id="16" creationId="{4A7BB520-F4DE-8843-8D0B-057C42E55502}"/>
          </ac:inkMkLst>
        </pc:inkChg>
        <pc:inkChg chg="add">
          <ac:chgData name="Tom Lievense" userId="ad7f8781-fa3a-451d-bee0-eaae9836cc80" providerId="ADAL" clId="{1381343A-6CB1-0E4B-BBDC-F39030CC8879}" dt="2020-10-19T12:20:10.054" v="291"/>
          <ac:inkMkLst>
            <pc:docMk/>
            <pc:sldMk cId="2033849511" sldId="331"/>
            <ac:inkMk id="17" creationId="{EF1644A1-4FD8-5F44-9731-9316E6F7896C}"/>
          </ac:inkMkLst>
        </pc:inkChg>
        <pc:inkChg chg="add">
          <ac:chgData name="Tom Lievense" userId="ad7f8781-fa3a-451d-bee0-eaae9836cc80" providerId="ADAL" clId="{1381343A-6CB1-0E4B-BBDC-F39030CC8879}" dt="2020-10-19T12:20:12.872" v="293"/>
          <ac:inkMkLst>
            <pc:docMk/>
            <pc:sldMk cId="2033849511" sldId="331"/>
            <ac:inkMk id="19" creationId="{12406600-020A-8B41-A76A-A03D6A743368}"/>
          </ac:inkMkLst>
        </pc:inkChg>
        <pc:inkChg chg="add">
          <ac:chgData name="Tom Lievense" userId="ad7f8781-fa3a-451d-bee0-eaae9836cc80" providerId="ADAL" clId="{1381343A-6CB1-0E4B-BBDC-F39030CC8879}" dt="2020-10-19T12:20:13.421" v="294"/>
          <ac:inkMkLst>
            <pc:docMk/>
            <pc:sldMk cId="2033849511" sldId="331"/>
            <ac:inkMk id="20" creationId="{B60671AC-03F2-0745-AB0B-BB53A46F5A7F}"/>
          </ac:inkMkLst>
        </pc:inkChg>
        <pc:inkChg chg="add">
          <ac:chgData name="Tom Lievense" userId="ad7f8781-fa3a-451d-bee0-eaae9836cc80" providerId="ADAL" clId="{1381343A-6CB1-0E4B-BBDC-F39030CC8879}" dt="2020-10-19T12:20:13.920" v="295"/>
          <ac:inkMkLst>
            <pc:docMk/>
            <pc:sldMk cId="2033849511" sldId="331"/>
            <ac:inkMk id="21" creationId="{1DFA86A5-88F0-CF47-A624-AF4FF46CBAE4}"/>
          </ac:inkMkLst>
        </pc:inkChg>
        <pc:inkChg chg="add">
          <ac:chgData name="Tom Lievense" userId="ad7f8781-fa3a-451d-bee0-eaae9836cc80" providerId="ADAL" clId="{1381343A-6CB1-0E4B-BBDC-F39030CC8879}" dt="2020-10-19T12:20:14.172" v="296"/>
          <ac:inkMkLst>
            <pc:docMk/>
            <pc:sldMk cId="2033849511" sldId="331"/>
            <ac:inkMk id="22" creationId="{4D8A79C3-BFC3-0741-ACD9-573BF9953420}"/>
          </ac:inkMkLst>
        </pc:inkChg>
        <pc:inkChg chg="add">
          <ac:chgData name="Tom Lievense" userId="ad7f8781-fa3a-451d-bee0-eaae9836cc80" providerId="ADAL" clId="{1381343A-6CB1-0E4B-BBDC-F39030CC8879}" dt="2020-10-19T12:20:14.395" v="297"/>
          <ac:inkMkLst>
            <pc:docMk/>
            <pc:sldMk cId="2033849511" sldId="331"/>
            <ac:inkMk id="23" creationId="{50CF07D4-0E81-7447-9477-D62E2445071F}"/>
          </ac:inkMkLst>
        </pc:inkChg>
        <pc:inkChg chg="add">
          <ac:chgData name="Tom Lievense" userId="ad7f8781-fa3a-451d-bee0-eaae9836cc80" providerId="ADAL" clId="{1381343A-6CB1-0E4B-BBDC-F39030CC8879}" dt="2020-10-19T12:20:14.574" v="298"/>
          <ac:inkMkLst>
            <pc:docMk/>
            <pc:sldMk cId="2033849511" sldId="331"/>
            <ac:inkMk id="24" creationId="{33EAD6B5-01B0-174C-B214-7A597BF00CB9}"/>
          </ac:inkMkLst>
        </pc:inkChg>
        <pc:inkChg chg="add">
          <ac:chgData name="Tom Lievense" userId="ad7f8781-fa3a-451d-bee0-eaae9836cc80" providerId="ADAL" clId="{1381343A-6CB1-0E4B-BBDC-F39030CC8879}" dt="2020-10-19T12:20:14.961" v="299"/>
          <ac:inkMkLst>
            <pc:docMk/>
            <pc:sldMk cId="2033849511" sldId="331"/>
            <ac:inkMk id="25" creationId="{7C142F63-4A2F-B149-9AC9-CE87FCF91278}"/>
          </ac:inkMkLst>
        </pc:inkChg>
        <pc:inkChg chg="add">
          <ac:chgData name="Tom Lievense" userId="ad7f8781-fa3a-451d-bee0-eaae9836cc80" providerId="ADAL" clId="{1381343A-6CB1-0E4B-BBDC-F39030CC8879}" dt="2020-10-19T12:20:15.246" v="300"/>
          <ac:inkMkLst>
            <pc:docMk/>
            <pc:sldMk cId="2033849511" sldId="331"/>
            <ac:inkMk id="26" creationId="{63BDD943-64EC-5E4B-84B6-8FF05782968E}"/>
          </ac:inkMkLst>
        </pc:inkChg>
        <pc:inkChg chg="add">
          <ac:chgData name="Tom Lievense" userId="ad7f8781-fa3a-451d-bee0-eaae9836cc80" providerId="ADAL" clId="{1381343A-6CB1-0E4B-BBDC-F39030CC8879}" dt="2020-10-19T12:20:15.441" v="301"/>
          <ac:inkMkLst>
            <pc:docMk/>
            <pc:sldMk cId="2033849511" sldId="331"/>
            <ac:inkMk id="27" creationId="{A27155E6-78FF-E641-916A-6A521E1A1398}"/>
          </ac:inkMkLst>
        </pc:inkChg>
        <pc:inkChg chg="add">
          <ac:chgData name="Tom Lievense" userId="ad7f8781-fa3a-451d-bee0-eaae9836cc80" providerId="ADAL" clId="{1381343A-6CB1-0E4B-BBDC-F39030CC8879}" dt="2020-10-19T12:20:15.595" v="302"/>
          <ac:inkMkLst>
            <pc:docMk/>
            <pc:sldMk cId="2033849511" sldId="331"/>
            <ac:inkMk id="28" creationId="{7211B707-AFB7-E748-AC7A-BB4934A3B228}"/>
          </ac:inkMkLst>
        </pc:inkChg>
        <pc:inkChg chg="add">
          <ac:chgData name="Tom Lievense" userId="ad7f8781-fa3a-451d-bee0-eaae9836cc80" providerId="ADAL" clId="{1381343A-6CB1-0E4B-BBDC-F39030CC8879}" dt="2020-10-19T12:20:15.977" v="303"/>
          <ac:inkMkLst>
            <pc:docMk/>
            <pc:sldMk cId="2033849511" sldId="331"/>
            <ac:inkMk id="29" creationId="{8F42D2D8-A604-754F-BC62-59ACCED0B490}"/>
          </ac:inkMkLst>
        </pc:inkChg>
        <pc:inkChg chg="add">
          <ac:chgData name="Tom Lievense" userId="ad7f8781-fa3a-451d-bee0-eaae9836cc80" providerId="ADAL" clId="{1381343A-6CB1-0E4B-BBDC-F39030CC8879}" dt="2020-10-19T12:20:16.386" v="304"/>
          <ac:inkMkLst>
            <pc:docMk/>
            <pc:sldMk cId="2033849511" sldId="331"/>
            <ac:inkMk id="30" creationId="{1434F334-641B-DF4A-9E23-3C8BCCA3030C}"/>
          </ac:inkMkLst>
        </pc:inkChg>
        <pc:inkChg chg="add">
          <ac:chgData name="Tom Lievense" userId="ad7f8781-fa3a-451d-bee0-eaae9836cc80" providerId="ADAL" clId="{1381343A-6CB1-0E4B-BBDC-F39030CC8879}" dt="2020-10-19T12:20:19.462" v="306"/>
          <ac:inkMkLst>
            <pc:docMk/>
            <pc:sldMk cId="2033849511" sldId="331"/>
            <ac:inkMk id="32" creationId="{8B7F7AD3-354B-D840-AA0F-8FA66C4A8F7E}"/>
          </ac:inkMkLst>
        </pc:inkChg>
        <pc:inkChg chg="add">
          <ac:chgData name="Tom Lievense" userId="ad7f8781-fa3a-451d-bee0-eaae9836cc80" providerId="ADAL" clId="{1381343A-6CB1-0E4B-BBDC-F39030CC8879}" dt="2020-10-19T12:20:19.771" v="307"/>
          <ac:inkMkLst>
            <pc:docMk/>
            <pc:sldMk cId="2033849511" sldId="331"/>
            <ac:inkMk id="33" creationId="{11EEDE5A-880F-7241-A86A-DBF86C663891}"/>
          </ac:inkMkLst>
        </pc:inkChg>
        <pc:inkChg chg="add">
          <ac:chgData name="Tom Lievense" userId="ad7f8781-fa3a-451d-bee0-eaae9836cc80" providerId="ADAL" clId="{1381343A-6CB1-0E4B-BBDC-F39030CC8879}" dt="2020-10-19T12:20:19.903" v="308"/>
          <ac:inkMkLst>
            <pc:docMk/>
            <pc:sldMk cId="2033849511" sldId="331"/>
            <ac:inkMk id="34" creationId="{AA0494C4-8000-DC49-A4A3-6536E932B34E}"/>
          </ac:inkMkLst>
        </pc:inkChg>
        <pc:inkChg chg="add">
          <ac:chgData name="Tom Lievense" userId="ad7f8781-fa3a-451d-bee0-eaae9836cc80" providerId="ADAL" clId="{1381343A-6CB1-0E4B-BBDC-F39030CC8879}" dt="2020-10-19T12:20:20.272" v="309"/>
          <ac:inkMkLst>
            <pc:docMk/>
            <pc:sldMk cId="2033849511" sldId="331"/>
            <ac:inkMk id="35" creationId="{5F6951C7-5741-8D4D-BFF5-1C9EE31AA071}"/>
          </ac:inkMkLst>
        </pc:inkChg>
        <pc:inkChg chg="add">
          <ac:chgData name="Tom Lievense" userId="ad7f8781-fa3a-451d-bee0-eaae9836cc80" providerId="ADAL" clId="{1381343A-6CB1-0E4B-BBDC-F39030CC8879}" dt="2020-10-19T12:20:20.722" v="310"/>
          <ac:inkMkLst>
            <pc:docMk/>
            <pc:sldMk cId="2033849511" sldId="331"/>
            <ac:inkMk id="36" creationId="{967167AF-77A4-CA4A-853D-9FC989DC2E75}"/>
          </ac:inkMkLst>
        </pc:inkChg>
        <pc:inkChg chg="add">
          <ac:chgData name="Tom Lievense" userId="ad7f8781-fa3a-451d-bee0-eaae9836cc80" providerId="ADAL" clId="{1381343A-6CB1-0E4B-BBDC-F39030CC8879}" dt="2020-10-19T12:20:21.162" v="311"/>
          <ac:inkMkLst>
            <pc:docMk/>
            <pc:sldMk cId="2033849511" sldId="331"/>
            <ac:inkMk id="37" creationId="{8D201F16-4A7F-DC43-B914-C18B80051566}"/>
          </ac:inkMkLst>
        </pc:inkChg>
        <pc:inkChg chg="add">
          <ac:chgData name="Tom Lievense" userId="ad7f8781-fa3a-451d-bee0-eaae9836cc80" providerId="ADAL" clId="{1381343A-6CB1-0E4B-BBDC-F39030CC8879}" dt="2020-10-19T12:20:21.578" v="312"/>
          <ac:inkMkLst>
            <pc:docMk/>
            <pc:sldMk cId="2033849511" sldId="331"/>
            <ac:inkMk id="38" creationId="{5052B3FE-1CDB-3C46-A09F-D02F86F224FD}"/>
          </ac:inkMkLst>
        </pc:inkChg>
        <pc:inkChg chg="add">
          <ac:chgData name="Tom Lievense" userId="ad7f8781-fa3a-451d-bee0-eaae9836cc80" providerId="ADAL" clId="{1381343A-6CB1-0E4B-BBDC-F39030CC8879}" dt="2020-10-19T12:20:21.955" v="313"/>
          <ac:inkMkLst>
            <pc:docMk/>
            <pc:sldMk cId="2033849511" sldId="331"/>
            <ac:inkMk id="39" creationId="{C1168BEE-CAD0-9049-9F77-067A5AC89DE4}"/>
          </ac:inkMkLst>
        </pc:inkChg>
        <pc:inkChg chg="add">
          <ac:chgData name="Tom Lievense" userId="ad7f8781-fa3a-451d-bee0-eaae9836cc80" providerId="ADAL" clId="{1381343A-6CB1-0E4B-BBDC-F39030CC8879}" dt="2020-10-19T12:20:22.345" v="314"/>
          <ac:inkMkLst>
            <pc:docMk/>
            <pc:sldMk cId="2033849511" sldId="331"/>
            <ac:inkMk id="40" creationId="{C9CB07ED-7AA1-9346-AE4F-11A747423C76}"/>
          </ac:inkMkLst>
        </pc:inkChg>
        <pc:inkChg chg="add">
          <ac:chgData name="Tom Lievense" userId="ad7f8781-fa3a-451d-bee0-eaae9836cc80" providerId="ADAL" clId="{1381343A-6CB1-0E4B-BBDC-F39030CC8879}" dt="2020-10-19T12:20:30.658" v="316"/>
          <ac:inkMkLst>
            <pc:docMk/>
            <pc:sldMk cId="2033849511" sldId="331"/>
            <ac:inkMk id="42" creationId="{D3AB670C-3E4E-774D-9F37-096604B4C6BF}"/>
          </ac:inkMkLst>
        </pc:inkChg>
        <pc:inkChg chg="add">
          <ac:chgData name="Tom Lievense" userId="ad7f8781-fa3a-451d-bee0-eaae9836cc80" providerId="ADAL" clId="{1381343A-6CB1-0E4B-BBDC-F39030CC8879}" dt="2020-10-19T12:20:30.970" v="317"/>
          <ac:inkMkLst>
            <pc:docMk/>
            <pc:sldMk cId="2033849511" sldId="331"/>
            <ac:inkMk id="43" creationId="{3976519E-B3DE-7E4D-A964-867D7C6888CC}"/>
          </ac:inkMkLst>
        </pc:inkChg>
        <pc:inkChg chg="add">
          <ac:chgData name="Tom Lievense" userId="ad7f8781-fa3a-451d-bee0-eaae9836cc80" providerId="ADAL" clId="{1381343A-6CB1-0E4B-BBDC-F39030CC8879}" dt="2020-10-19T12:20:31.405" v="318"/>
          <ac:inkMkLst>
            <pc:docMk/>
            <pc:sldMk cId="2033849511" sldId="331"/>
            <ac:inkMk id="44" creationId="{56F3C58B-4154-A941-8C23-CC35663B91F1}"/>
          </ac:inkMkLst>
        </pc:inkChg>
        <pc:inkChg chg="add">
          <ac:chgData name="Tom Lievense" userId="ad7f8781-fa3a-451d-bee0-eaae9836cc80" providerId="ADAL" clId="{1381343A-6CB1-0E4B-BBDC-F39030CC8879}" dt="2020-10-19T12:20:31.605" v="319"/>
          <ac:inkMkLst>
            <pc:docMk/>
            <pc:sldMk cId="2033849511" sldId="331"/>
            <ac:inkMk id="45" creationId="{9DBD1A8C-BEB7-9945-967F-FEE8B36517AC}"/>
          </ac:inkMkLst>
        </pc:inkChg>
        <pc:inkChg chg="add">
          <ac:chgData name="Tom Lievense" userId="ad7f8781-fa3a-451d-bee0-eaae9836cc80" providerId="ADAL" clId="{1381343A-6CB1-0E4B-BBDC-F39030CC8879}" dt="2020-10-19T12:20:31.753" v="320"/>
          <ac:inkMkLst>
            <pc:docMk/>
            <pc:sldMk cId="2033849511" sldId="331"/>
            <ac:inkMk id="46" creationId="{87C5114C-D974-4A46-AE4C-FAD58AB43F3D}"/>
          </ac:inkMkLst>
        </pc:inkChg>
        <pc:inkChg chg="add">
          <ac:chgData name="Tom Lievense" userId="ad7f8781-fa3a-451d-bee0-eaae9836cc80" providerId="ADAL" clId="{1381343A-6CB1-0E4B-BBDC-F39030CC8879}" dt="2020-10-19T12:20:32.439" v="321"/>
          <ac:inkMkLst>
            <pc:docMk/>
            <pc:sldMk cId="2033849511" sldId="331"/>
            <ac:inkMk id="47" creationId="{714BA21D-A7A0-D941-AFD7-F1725B1C3FA9}"/>
          </ac:inkMkLst>
        </pc:inkChg>
        <pc:inkChg chg="add">
          <ac:chgData name="Tom Lievense" userId="ad7f8781-fa3a-451d-bee0-eaae9836cc80" providerId="ADAL" clId="{1381343A-6CB1-0E4B-BBDC-F39030CC8879}" dt="2020-10-19T12:20:33.038" v="322"/>
          <ac:inkMkLst>
            <pc:docMk/>
            <pc:sldMk cId="2033849511" sldId="331"/>
            <ac:inkMk id="48" creationId="{D7DB0B8C-0766-0E45-B35A-EA30722CC4B1}"/>
          </ac:inkMkLst>
        </pc:inkChg>
        <pc:inkChg chg="add">
          <ac:chgData name="Tom Lievense" userId="ad7f8781-fa3a-451d-bee0-eaae9836cc80" providerId="ADAL" clId="{1381343A-6CB1-0E4B-BBDC-F39030CC8879}" dt="2020-10-19T12:20:33.421" v="323"/>
          <ac:inkMkLst>
            <pc:docMk/>
            <pc:sldMk cId="2033849511" sldId="331"/>
            <ac:inkMk id="49" creationId="{92210381-C009-9C4E-A5FC-A970F8EE440D}"/>
          </ac:inkMkLst>
        </pc:inkChg>
        <pc:inkChg chg="add">
          <ac:chgData name="Tom Lievense" userId="ad7f8781-fa3a-451d-bee0-eaae9836cc80" providerId="ADAL" clId="{1381343A-6CB1-0E4B-BBDC-F39030CC8879}" dt="2020-10-19T12:20:33.645" v="324"/>
          <ac:inkMkLst>
            <pc:docMk/>
            <pc:sldMk cId="2033849511" sldId="331"/>
            <ac:inkMk id="50" creationId="{792A2D40-E020-D440-A145-7A5D8D5A1EB5}"/>
          </ac:inkMkLst>
        </pc:inkChg>
        <pc:inkChg chg="add">
          <ac:chgData name="Tom Lievense" userId="ad7f8781-fa3a-451d-bee0-eaae9836cc80" providerId="ADAL" clId="{1381343A-6CB1-0E4B-BBDC-F39030CC8879}" dt="2020-10-19T12:20:34.736" v="325"/>
          <ac:inkMkLst>
            <pc:docMk/>
            <pc:sldMk cId="2033849511" sldId="331"/>
            <ac:inkMk id="51" creationId="{CCB82A32-F094-D34B-B9AD-0A9649B38BD8}"/>
          </ac:inkMkLst>
        </pc:inkChg>
        <pc:inkChg chg="add">
          <ac:chgData name="Tom Lievense" userId="ad7f8781-fa3a-451d-bee0-eaae9836cc80" providerId="ADAL" clId="{1381343A-6CB1-0E4B-BBDC-F39030CC8879}" dt="2020-10-19T12:20:34.945" v="326"/>
          <ac:inkMkLst>
            <pc:docMk/>
            <pc:sldMk cId="2033849511" sldId="331"/>
            <ac:inkMk id="52" creationId="{CAA41BD4-0BF9-0846-B6D4-9734E1A8F9C5}"/>
          </ac:inkMkLst>
        </pc:inkChg>
        <pc:inkChg chg="add">
          <ac:chgData name="Tom Lievense" userId="ad7f8781-fa3a-451d-bee0-eaae9836cc80" providerId="ADAL" clId="{1381343A-6CB1-0E4B-BBDC-F39030CC8879}" dt="2020-10-19T12:20:35.063" v="327"/>
          <ac:inkMkLst>
            <pc:docMk/>
            <pc:sldMk cId="2033849511" sldId="331"/>
            <ac:inkMk id="53" creationId="{0B3225B4-79F4-B345-9F8E-38B498BB974F}"/>
          </ac:inkMkLst>
        </pc:inkChg>
        <pc:inkChg chg="add">
          <ac:chgData name="Tom Lievense" userId="ad7f8781-fa3a-451d-bee0-eaae9836cc80" providerId="ADAL" clId="{1381343A-6CB1-0E4B-BBDC-F39030CC8879}" dt="2020-10-19T12:20:35.487" v="328"/>
          <ac:inkMkLst>
            <pc:docMk/>
            <pc:sldMk cId="2033849511" sldId="331"/>
            <ac:inkMk id="54" creationId="{C30BADC2-7B6D-394F-90D3-4B262F3E15F1}"/>
          </ac:inkMkLst>
        </pc:inkChg>
        <pc:inkChg chg="add">
          <ac:chgData name="Tom Lievense" userId="ad7f8781-fa3a-451d-bee0-eaae9836cc80" providerId="ADAL" clId="{1381343A-6CB1-0E4B-BBDC-F39030CC8879}" dt="2020-10-19T12:20:35.637" v="329"/>
          <ac:inkMkLst>
            <pc:docMk/>
            <pc:sldMk cId="2033849511" sldId="331"/>
            <ac:inkMk id="55" creationId="{80EDB4B1-A1DE-F249-9F5D-F46E6B5256AE}"/>
          </ac:inkMkLst>
        </pc:inkChg>
        <pc:inkChg chg="add">
          <ac:chgData name="Tom Lievense" userId="ad7f8781-fa3a-451d-bee0-eaae9836cc80" providerId="ADAL" clId="{1381343A-6CB1-0E4B-BBDC-F39030CC8879}" dt="2020-10-19T12:20:35.872" v="330"/>
          <ac:inkMkLst>
            <pc:docMk/>
            <pc:sldMk cId="2033849511" sldId="331"/>
            <ac:inkMk id="56" creationId="{4BEE9470-823B-E24F-81DF-076B94396DCE}"/>
          </ac:inkMkLst>
        </pc:inkChg>
        <pc:inkChg chg="add">
          <ac:chgData name="Tom Lievense" userId="ad7f8781-fa3a-451d-bee0-eaae9836cc80" providerId="ADAL" clId="{1381343A-6CB1-0E4B-BBDC-F39030CC8879}" dt="2020-10-19T12:20:36.028" v="331"/>
          <ac:inkMkLst>
            <pc:docMk/>
            <pc:sldMk cId="2033849511" sldId="331"/>
            <ac:inkMk id="57" creationId="{4038AE18-5305-394B-A58C-7DCC91883E8A}"/>
          </ac:inkMkLst>
        </pc:inkChg>
        <pc:inkChg chg="add">
          <ac:chgData name="Tom Lievense" userId="ad7f8781-fa3a-451d-bee0-eaae9836cc80" providerId="ADAL" clId="{1381343A-6CB1-0E4B-BBDC-F39030CC8879}" dt="2020-10-19T12:20:36.222" v="332"/>
          <ac:inkMkLst>
            <pc:docMk/>
            <pc:sldMk cId="2033849511" sldId="331"/>
            <ac:inkMk id="58" creationId="{25FD41F5-E235-2A4A-A762-815E712D6217}"/>
          </ac:inkMkLst>
        </pc:inkChg>
        <pc:inkChg chg="add">
          <ac:chgData name="Tom Lievense" userId="ad7f8781-fa3a-451d-bee0-eaae9836cc80" providerId="ADAL" clId="{1381343A-6CB1-0E4B-BBDC-F39030CC8879}" dt="2020-10-19T12:20:36.364" v="333"/>
          <ac:inkMkLst>
            <pc:docMk/>
            <pc:sldMk cId="2033849511" sldId="331"/>
            <ac:inkMk id="59" creationId="{C5E41D27-ECDD-4D40-A132-DAA47C618A95}"/>
          </ac:inkMkLst>
        </pc:inkChg>
        <pc:inkChg chg="add">
          <ac:chgData name="Tom Lievense" userId="ad7f8781-fa3a-451d-bee0-eaae9836cc80" providerId="ADAL" clId="{1381343A-6CB1-0E4B-BBDC-F39030CC8879}" dt="2020-10-19T12:20:36.845" v="334"/>
          <ac:inkMkLst>
            <pc:docMk/>
            <pc:sldMk cId="2033849511" sldId="331"/>
            <ac:inkMk id="60" creationId="{644A2C62-EB39-8A4D-8727-D502DD5A111B}"/>
          </ac:inkMkLst>
        </pc:inkChg>
        <pc:inkChg chg="add">
          <ac:chgData name="Tom Lievense" userId="ad7f8781-fa3a-451d-bee0-eaae9836cc80" providerId="ADAL" clId="{1381343A-6CB1-0E4B-BBDC-F39030CC8879}" dt="2020-10-19T12:20:37.237" v="335"/>
          <ac:inkMkLst>
            <pc:docMk/>
            <pc:sldMk cId="2033849511" sldId="331"/>
            <ac:inkMk id="61" creationId="{1A78775B-257E-534C-A225-9BEAFE98A00D}"/>
          </ac:inkMkLst>
        </pc:inkChg>
        <pc:inkChg chg="add">
          <ac:chgData name="Tom Lievense" userId="ad7f8781-fa3a-451d-bee0-eaae9836cc80" providerId="ADAL" clId="{1381343A-6CB1-0E4B-BBDC-F39030CC8879}" dt="2020-10-19T12:20:38.039" v="336"/>
          <ac:inkMkLst>
            <pc:docMk/>
            <pc:sldMk cId="2033849511" sldId="331"/>
            <ac:inkMk id="62" creationId="{31AB3684-60A1-2B42-BFE1-3EEA62AF1980}"/>
          </ac:inkMkLst>
        </pc:inkChg>
        <pc:inkChg chg="add">
          <ac:chgData name="Tom Lievense" userId="ad7f8781-fa3a-451d-bee0-eaae9836cc80" providerId="ADAL" clId="{1381343A-6CB1-0E4B-BBDC-F39030CC8879}" dt="2020-10-19T12:20:38.265" v="337"/>
          <ac:inkMkLst>
            <pc:docMk/>
            <pc:sldMk cId="2033849511" sldId="331"/>
            <ac:inkMk id="63" creationId="{01382458-FFB7-3C42-AA2A-7FE4B6CEBDB2}"/>
          </ac:inkMkLst>
        </pc:inkChg>
        <pc:inkChg chg="add">
          <ac:chgData name="Tom Lievense" userId="ad7f8781-fa3a-451d-bee0-eaae9836cc80" providerId="ADAL" clId="{1381343A-6CB1-0E4B-BBDC-F39030CC8879}" dt="2020-10-19T12:20:38.839" v="338"/>
          <ac:inkMkLst>
            <pc:docMk/>
            <pc:sldMk cId="2033849511" sldId="331"/>
            <ac:inkMk id="64" creationId="{DD2D8806-FF18-B140-B4E9-B5CA026636A1}"/>
          </ac:inkMkLst>
        </pc:inkChg>
        <pc:inkChg chg="add">
          <ac:chgData name="Tom Lievense" userId="ad7f8781-fa3a-451d-bee0-eaae9836cc80" providerId="ADAL" clId="{1381343A-6CB1-0E4B-BBDC-F39030CC8879}" dt="2020-10-19T12:20:39.212" v="339"/>
          <ac:inkMkLst>
            <pc:docMk/>
            <pc:sldMk cId="2033849511" sldId="331"/>
            <ac:inkMk id="65" creationId="{AE66E368-E13F-5D4D-8ECB-8E9E51C56E25}"/>
          </ac:inkMkLst>
        </pc:inkChg>
        <pc:inkChg chg="add">
          <ac:chgData name="Tom Lievense" userId="ad7f8781-fa3a-451d-bee0-eaae9836cc80" providerId="ADAL" clId="{1381343A-6CB1-0E4B-BBDC-F39030CC8879}" dt="2020-10-19T12:20:39.553" v="340"/>
          <ac:inkMkLst>
            <pc:docMk/>
            <pc:sldMk cId="2033849511" sldId="331"/>
            <ac:inkMk id="66" creationId="{F56C707C-DCD5-0D46-9C47-B14687DA527C}"/>
          </ac:inkMkLst>
        </pc:inkChg>
      </pc:sldChg>
    </pc:docChg>
  </pc:docChgLst>
  <pc:docChgLst>
    <pc:chgData name="Tom Lievense" userId="ad7f8781-fa3a-451d-bee0-eaae9836cc80" providerId="ADAL" clId="{952A6D8D-9164-A34A-B505-3632324165F0}"/>
    <pc:docChg chg="custSel addSld modSld">
      <pc:chgData name="Tom Lievense" userId="ad7f8781-fa3a-451d-bee0-eaae9836cc80" providerId="ADAL" clId="{952A6D8D-9164-A34A-B505-3632324165F0}" dt="2020-10-23T16:13:54.589" v="174"/>
      <pc:docMkLst>
        <pc:docMk/>
      </pc:docMkLst>
      <pc:sldChg chg="addSp delSp modSp new">
        <pc:chgData name="Tom Lievense" userId="ad7f8781-fa3a-451d-bee0-eaae9836cc80" providerId="ADAL" clId="{952A6D8D-9164-A34A-B505-3632324165F0}" dt="2020-10-23T16:13:54.589" v="174"/>
        <pc:sldMkLst>
          <pc:docMk/>
          <pc:sldMk cId="2177877360" sldId="366"/>
        </pc:sldMkLst>
        <pc:spChg chg="del">
          <ac:chgData name="Tom Lievense" userId="ad7f8781-fa3a-451d-bee0-eaae9836cc80" providerId="ADAL" clId="{952A6D8D-9164-A34A-B505-3632324165F0}" dt="2020-10-23T16:08:48.979" v="2" actId="478"/>
          <ac:spMkLst>
            <pc:docMk/>
            <pc:sldMk cId="2177877360" sldId="366"/>
            <ac:spMk id="2" creationId="{4A556CF8-7724-5D4D-A556-E6DC578C5C42}"/>
          </ac:spMkLst>
        </pc:spChg>
        <pc:spChg chg="del">
          <ac:chgData name="Tom Lievense" userId="ad7f8781-fa3a-451d-bee0-eaae9836cc80" providerId="ADAL" clId="{952A6D8D-9164-A34A-B505-3632324165F0}" dt="2020-10-23T16:08:52.641" v="3" actId="478"/>
          <ac:spMkLst>
            <pc:docMk/>
            <pc:sldMk cId="2177877360" sldId="366"/>
            <ac:spMk id="3" creationId="{55F952F4-1DA1-3342-BF47-007DD8B9A121}"/>
          </ac:spMkLst>
        </pc:spChg>
        <pc:grpChg chg="add del">
          <ac:chgData name="Tom Lievense" userId="ad7f8781-fa3a-451d-bee0-eaae9836cc80" providerId="ADAL" clId="{952A6D8D-9164-A34A-B505-3632324165F0}" dt="2020-10-23T16:10:52.806" v="69"/>
          <ac:grpSpMkLst>
            <pc:docMk/>
            <pc:sldMk cId="2177877360" sldId="366"/>
            <ac:grpSpMk id="22" creationId="{31D707C9-70E0-7B4B-9DAC-A82E22CE8215}"/>
          </ac:grpSpMkLst>
        </pc:grpChg>
        <pc:grpChg chg="add del">
          <ac:chgData name="Tom Lievense" userId="ad7f8781-fa3a-451d-bee0-eaae9836cc80" providerId="ADAL" clId="{952A6D8D-9164-A34A-B505-3632324165F0}" dt="2020-10-23T16:10:52.806" v="69"/>
          <ac:grpSpMkLst>
            <pc:docMk/>
            <pc:sldMk cId="2177877360" sldId="366"/>
            <ac:grpSpMk id="44" creationId="{51BCB305-2F6F-B84E-BEF3-A67890CC1080}"/>
          </ac:grpSpMkLst>
        </pc:grpChg>
        <pc:grpChg chg="add del">
          <ac:chgData name="Tom Lievense" userId="ad7f8781-fa3a-451d-bee0-eaae9836cc80" providerId="ADAL" clId="{952A6D8D-9164-A34A-B505-3632324165F0}" dt="2020-10-23T16:13:17.254" v="153"/>
          <ac:grpSpMkLst>
            <pc:docMk/>
            <pc:sldMk cId="2177877360" sldId="366"/>
            <ac:grpSpMk id="44" creationId="{79B25391-A931-7949-BAEE-0D3EAAFF1A43}"/>
          </ac:grpSpMkLst>
        </pc:grpChg>
        <pc:grpChg chg="add del">
          <ac:chgData name="Tom Lievense" userId="ad7f8781-fa3a-451d-bee0-eaae9836cc80" providerId="ADAL" clId="{952A6D8D-9164-A34A-B505-3632324165F0}" dt="2020-10-23T16:10:31.859" v="67"/>
          <ac:grpSpMkLst>
            <pc:docMk/>
            <pc:sldMk cId="2177877360" sldId="366"/>
            <ac:grpSpMk id="64" creationId="{09B11C54-B33D-4647-BE09-458692084075}"/>
          </ac:grpSpMkLst>
        </pc:grpChg>
        <pc:grpChg chg="add">
          <ac:chgData name="Tom Lievense" userId="ad7f8781-fa3a-451d-bee0-eaae9836cc80" providerId="ADAL" clId="{952A6D8D-9164-A34A-B505-3632324165F0}" dt="2020-10-23T16:10:31.859" v="67"/>
          <ac:grpSpMkLst>
            <pc:docMk/>
            <pc:sldMk cId="2177877360" sldId="366"/>
            <ac:grpSpMk id="66" creationId="{A564B715-88CF-7A42-A238-6ED164EB3BD8}"/>
          </ac:grpSpMkLst>
        </pc:grpChg>
        <pc:grpChg chg="add del">
          <ac:chgData name="Tom Lievense" userId="ad7f8781-fa3a-451d-bee0-eaae9836cc80" providerId="ADAL" clId="{952A6D8D-9164-A34A-B505-3632324165F0}" dt="2020-10-23T16:11:04.086" v="71"/>
          <ac:grpSpMkLst>
            <pc:docMk/>
            <pc:sldMk cId="2177877360" sldId="366"/>
            <ac:grpSpMk id="68" creationId="{F7EE8BF4-1115-2148-80CB-AA13DBB4A557}"/>
          </ac:grpSpMkLst>
        </pc:grpChg>
        <pc:grpChg chg="add">
          <ac:chgData name="Tom Lievense" userId="ad7f8781-fa3a-451d-bee0-eaae9836cc80" providerId="ADAL" clId="{952A6D8D-9164-A34A-B505-3632324165F0}" dt="2020-10-23T16:11:04.086" v="71"/>
          <ac:grpSpMkLst>
            <pc:docMk/>
            <pc:sldMk cId="2177877360" sldId="366"/>
            <ac:grpSpMk id="70" creationId="{DEEEE506-BA1A-4E4C-95FC-CEF287D27E7A}"/>
          </ac:grpSpMkLst>
        </pc:grpChg>
        <pc:grpChg chg="add">
          <ac:chgData name="Tom Lievense" userId="ad7f8781-fa3a-451d-bee0-eaae9836cc80" providerId="ADAL" clId="{952A6D8D-9164-A34A-B505-3632324165F0}" dt="2020-10-23T16:11:14.165" v="85"/>
          <ac:grpSpMkLst>
            <pc:docMk/>
            <pc:sldMk cId="2177877360" sldId="366"/>
            <ac:grpSpMk id="84" creationId="{1CC3F183-FEA7-5E44-8922-A417F8FF2A74}"/>
          </ac:grpSpMkLst>
        </pc:grpChg>
        <pc:grpChg chg="add">
          <ac:chgData name="Tom Lievense" userId="ad7f8781-fa3a-451d-bee0-eaae9836cc80" providerId="ADAL" clId="{952A6D8D-9164-A34A-B505-3632324165F0}" dt="2020-10-23T16:11:44.115" v="100"/>
          <ac:grpSpMkLst>
            <pc:docMk/>
            <pc:sldMk cId="2177877360" sldId="366"/>
            <ac:grpSpMk id="99" creationId="{199D6348-8470-AB41-9C0E-DA737D7C6E68}"/>
          </ac:grpSpMkLst>
        </pc:grpChg>
        <pc:grpChg chg="add">
          <ac:chgData name="Tom Lievense" userId="ad7f8781-fa3a-451d-bee0-eaae9836cc80" providerId="ADAL" clId="{952A6D8D-9164-A34A-B505-3632324165F0}" dt="2020-10-23T16:12:12.016" v="121"/>
          <ac:grpSpMkLst>
            <pc:docMk/>
            <pc:sldMk cId="2177877360" sldId="366"/>
            <ac:grpSpMk id="120" creationId="{7C6EE820-A2F5-CC4D-9336-DCB64102FACB}"/>
          </ac:grpSpMkLst>
        </pc:grpChg>
        <pc:grpChg chg="add del">
          <ac:chgData name="Tom Lievense" userId="ad7f8781-fa3a-451d-bee0-eaae9836cc80" providerId="ADAL" clId="{952A6D8D-9164-A34A-B505-3632324165F0}" dt="2020-10-23T16:13:26.684" v="172"/>
          <ac:grpSpMkLst>
            <pc:docMk/>
            <pc:sldMk cId="2177877360" sldId="366"/>
            <ac:grpSpMk id="146" creationId="{FD6EA4A2-5B2B-6644-955D-ABC508BCDAFD}"/>
          </ac:grpSpMkLst>
        </pc:grpChg>
        <pc:grpChg chg="add">
          <ac:chgData name="Tom Lievense" userId="ad7f8781-fa3a-451d-bee0-eaae9836cc80" providerId="ADAL" clId="{952A6D8D-9164-A34A-B505-3632324165F0}" dt="2020-10-23T16:13:26.684" v="172"/>
          <ac:grpSpMkLst>
            <pc:docMk/>
            <pc:sldMk cId="2177877360" sldId="366"/>
            <ac:grpSpMk id="165" creationId="{348ACD21-8A36-6648-8788-77A41D0BA84D}"/>
          </ac:grpSpMkLst>
        </pc:grp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2" creationId="{C19F4496-5A35-2543-B6C1-630BE88D860F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3" creationId="{CE818449-EA87-9549-9635-4FBA60FFAF47}"/>
          </ac:inkMkLst>
        </pc:inkChg>
        <pc:inkChg chg="add">
          <ac:chgData name="Tom Lievense" userId="ad7f8781-fa3a-451d-bee0-eaae9836cc80" providerId="ADAL" clId="{952A6D8D-9164-A34A-B505-3632324165F0}" dt="2020-10-23T16:08:39.361" v="1"/>
          <ac:inkMkLst>
            <pc:docMk/>
            <pc:sldMk cId="2177877360" sldId="366"/>
            <ac:inkMk id="5" creationId="{105722CE-BEF7-234C-8D2B-632CBF03BE65}"/>
          </ac:inkMkLst>
        </pc:inkChg>
        <pc:inkChg chg="add mod">
          <ac:chgData name="Tom Lievense" userId="ad7f8781-fa3a-451d-bee0-eaae9836cc80" providerId="ADAL" clId="{952A6D8D-9164-A34A-B505-3632324165F0}" dt="2020-10-23T16:09:47.664" v="43" actId="1076"/>
          <ac:inkMkLst>
            <pc:docMk/>
            <pc:sldMk cId="2177877360" sldId="366"/>
            <ac:inkMk id="6" creationId="{F82D059A-919A-3A43-BC00-4D777C2007E5}"/>
          </ac:inkMkLst>
        </pc:inkChg>
        <pc:inkChg chg="add mod">
          <ac:chgData name="Tom Lievense" userId="ad7f8781-fa3a-451d-bee0-eaae9836cc80" providerId="ADAL" clId="{952A6D8D-9164-A34A-B505-3632324165F0}" dt="2020-10-23T16:09:47.664" v="43" actId="1076"/>
          <ac:inkMkLst>
            <pc:docMk/>
            <pc:sldMk cId="2177877360" sldId="366"/>
            <ac:inkMk id="7" creationId="{F7DF64AE-D88A-3B4F-88E3-4F0D1FD9F527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8" creationId="{368203CC-4012-5645-B888-85A6F4A56BCD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9" creationId="{A97DE878-F391-4649-A56D-4E70B0B2D9ED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10" creationId="{71F7CB87-3D4F-B649-B7B8-5596FF692BC9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11" creationId="{EE80AB98-8C42-F941-9F99-0A31CE19D7A2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12" creationId="{9F34B536-8542-5A42-9151-8CA31E50CE42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13" creationId="{A906F50E-1985-2B4E-99A2-403E321499E7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14" creationId="{A85BBB78-BB5B-E447-A115-0795AE4FCD1B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15" creationId="{B7B160B3-1408-FF4B-AB98-380A255F0FFE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16" creationId="{13B1159E-0130-B246-9B69-6E1487C6EA7A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17" creationId="{523493D7-B166-B149-8BE6-44936FD10462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18" creationId="{DD706B65-B21A-D34A-93E0-3D7DA8049A44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19" creationId="{348A9FDA-A89C-0F43-B941-EF1EB021F1FE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20" creationId="{C6A737D6-DDAC-F647-934C-5D5254C7DC99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21" creationId="{8A140003-0B4A-5D47-93DD-FFD56F7044EF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22" creationId="{576D34E2-A260-CE45-A7A5-D3BC3D24002C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23" creationId="{C2C7383E-16E1-1849-9D07-F8A68F2E81BC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24" creationId="{713A8541-E888-DD46-96DB-A84BC11AC42D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25" creationId="{43E959B0-B1C5-0C46-90D9-12E5F61625C9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26" creationId="{CF2E046E-27E4-CA45-B1D9-A413C13AF6B5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27" creationId="{E930D871-E85A-5344-B36D-0D12950C560D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28" creationId="{36EAD8CF-AF43-7448-9419-8410DBF92F8C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29" creationId="{4D3C964F-A4E8-7241-BD58-C5E5F6C8692D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30" creationId="{1AAB7DE3-B60C-F44A-97F9-4DBE6B64BCAE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31" creationId="{26BEEBCF-1CD6-6147-97D8-0CD7F68972D2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32" creationId="{0671B97F-6CAB-024B-94D2-D0E9B0D107BD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33" creationId="{25C246F5-C1C0-B44C-9EB6-E7C8EBCD2134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34" creationId="{A845D25B-0ADC-5C41-9B87-E63E70D33AB3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35" creationId="{EAEE7D50-8DBA-724D-B17A-AF7B81A0E167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36" creationId="{6436C2F9-71EB-4448-847E-8930270B0347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37" creationId="{79348C7A-8020-0B4B-9247-165EA1BF0B55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38" creationId="{6B2BE6C4-D009-C641-8971-087A832E05D5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39" creationId="{967F2907-DDEA-4A4F-875C-19DEE164320B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40" creationId="{D055DAE9-2257-8141-BEE3-CFDECB8E0115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41" creationId="{32514530-1AF1-6D41-A886-AC155C1666EF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42" creationId="{4203BEF4-718A-B64F-9B95-A0316C37DDDD}"/>
          </ac:inkMkLst>
        </pc:inkChg>
        <pc:inkChg chg="add mo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43" creationId="{1962C52F-5B92-B648-B0E1-5A328747B732}"/>
          </ac:inkMkLst>
        </pc:inkChg>
        <pc:inkChg chg="add">
          <ac:chgData name="Tom Lievense" userId="ad7f8781-fa3a-451d-bee0-eaae9836cc80" providerId="ADAL" clId="{952A6D8D-9164-A34A-B505-3632324165F0}" dt="2020-10-23T16:10:08.988" v="46"/>
          <ac:inkMkLst>
            <pc:docMk/>
            <pc:sldMk cId="2177877360" sldId="366"/>
            <ac:inkMk id="45" creationId="{7327F213-B55F-DB4C-973E-6B154EB68836}"/>
          </ac:inkMkLst>
        </pc:inkChg>
        <pc:inkChg chg="add">
          <ac:chgData name="Tom Lievense" userId="ad7f8781-fa3a-451d-bee0-eaae9836cc80" providerId="ADAL" clId="{952A6D8D-9164-A34A-B505-3632324165F0}" dt="2020-10-23T16:10:12.837" v="47"/>
          <ac:inkMkLst>
            <pc:docMk/>
            <pc:sldMk cId="2177877360" sldId="366"/>
            <ac:inkMk id="46" creationId="{1986A00D-CBC0-E945-8A29-23B4497C6435}"/>
          </ac:inkMkLst>
        </pc:inkChg>
        <pc:inkChg chg="add">
          <ac:chgData name="Tom Lievense" userId="ad7f8781-fa3a-451d-bee0-eaae9836cc80" providerId="ADAL" clId="{952A6D8D-9164-A34A-B505-3632324165F0}" dt="2020-10-23T16:10:15.015" v="48"/>
          <ac:inkMkLst>
            <pc:docMk/>
            <pc:sldMk cId="2177877360" sldId="366"/>
            <ac:inkMk id="47" creationId="{6135F23E-B21F-E346-881B-286F163128CD}"/>
          </ac:inkMkLst>
        </pc:inkChg>
        <pc:inkChg chg="add">
          <ac:chgData name="Tom Lievense" userId="ad7f8781-fa3a-451d-bee0-eaae9836cc80" providerId="ADAL" clId="{952A6D8D-9164-A34A-B505-3632324165F0}" dt="2020-10-23T16:10:20.182" v="49"/>
          <ac:inkMkLst>
            <pc:docMk/>
            <pc:sldMk cId="2177877360" sldId="366"/>
            <ac:inkMk id="48" creationId="{140B0C28-F04E-584A-8782-F5F566A399D0}"/>
          </ac:inkMkLst>
        </pc:inkChg>
        <pc:inkChg chg="add topLvl">
          <ac:chgData name="Tom Lievense" userId="ad7f8781-fa3a-451d-bee0-eaae9836cc80" providerId="ADAL" clId="{952A6D8D-9164-A34A-B505-3632324165F0}" dt="2020-10-23T16:10:31.859" v="67"/>
          <ac:inkMkLst>
            <pc:docMk/>
            <pc:sldMk cId="2177877360" sldId="366"/>
            <ac:inkMk id="49" creationId="{2662EC82-0E5C-7F4C-904B-4ACAAB26FB77}"/>
          </ac:inkMkLst>
        </pc:inkChg>
        <pc:inkChg chg="add topLvl">
          <ac:chgData name="Tom Lievense" userId="ad7f8781-fa3a-451d-bee0-eaae9836cc80" providerId="ADAL" clId="{952A6D8D-9164-A34A-B505-3632324165F0}" dt="2020-10-23T16:10:31.859" v="67"/>
          <ac:inkMkLst>
            <pc:docMk/>
            <pc:sldMk cId="2177877360" sldId="366"/>
            <ac:inkMk id="50" creationId="{F0826106-D218-0B42-A72D-E9D33758A173}"/>
          </ac:inkMkLst>
        </pc:inkChg>
        <pc:inkChg chg="add topLvl">
          <ac:chgData name="Tom Lievense" userId="ad7f8781-fa3a-451d-bee0-eaae9836cc80" providerId="ADAL" clId="{952A6D8D-9164-A34A-B505-3632324165F0}" dt="2020-10-23T16:10:31.859" v="67"/>
          <ac:inkMkLst>
            <pc:docMk/>
            <pc:sldMk cId="2177877360" sldId="366"/>
            <ac:inkMk id="51" creationId="{DCBE7ADA-57A2-7B40-B6C6-EFF9394889FC}"/>
          </ac:inkMkLst>
        </pc:inkChg>
        <pc:inkChg chg="add topLvl">
          <ac:chgData name="Tom Lievense" userId="ad7f8781-fa3a-451d-bee0-eaae9836cc80" providerId="ADAL" clId="{952A6D8D-9164-A34A-B505-3632324165F0}" dt="2020-10-23T16:10:31.859" v="67"/>
          <ac:inkMkLst>
            <pc:docMk/>
            <pc:sldMk cId="2177877360" sldId="366"/>
            <ac:inkMk id="52" creationId="{0840E946-4DCD-AA45-A325-E6553A538410}"/>
          </ac:inkMkLst>
        </pc:inkChg>
        <pc:inkChg chg="add topLvl">
          <ac:chgData name="Tom Lievense" userId="ad7f8781-fa3a-451d-bee0-eaae9836cc80" providerId="ADAL" clId="{952A6D8D-9164-A34A-B505-3632324165F0}" dt="2020-10-23T16:10:31.859" v="67"/>
          <ac:inkMkLst>
            <pc:docMk/>
            <pc:sldMk cId="2177877360" sldId="366"/>
            <ac:inkMk id="53" creationId="{C753248F-9B24-5843-867E-C5E35AC3F3DF}"/>
          </ac:inkMkLst>
        </pc:inkChg>
        <pc:inkChg chg="add topLvl">
          <ac:chgData name="Tom Lievense" userId="ad7f8781-fa3a-451d-bee0-eaae9836cc80" providerId="ADAL" clId="{952A6D8D-9164-A34A-B505-3632324165F0}" dt="2020-10-23T16:10:31.859" v="67"/>
          <ac:inkMkLst>
            <pc:docMk/>
            <pc:sldMk cId="2177877360" sldId="366"/>
            <ac:inkMk id="54" creationId="{010B1E6E-5F9A-F146-8D95-926A9E9A1AAE}"/>
          </ac:inkMkLst>
        </pc:inkChg>
        <pc:inkChg chg="add topLvl">
          <ac:chgData name="Tom Lievense" userId="ad7f8781-fa3a-451d-bee0-eaae9836cc80" providerId="ADAL" clId="{952A6D8D-9164-A34A-B505-3632324165F0}" dt="2020-10-23T16:10:31.859" v="67"/>
          <ac:inkMkLst>
            <pc:docMk/>
            <pc:sldMk cId="2177877360" sldId="366"/>
            <ac:inkMk id="55" creationId="{24AD1E5D-961E-F549-8BC3-2496C7603E90}"/>
          </ac:inkMkLst>
        </pc:inkChg>
        <pc:inkChg chg="add topLvl">
          <ac:chgData name="Tom Lievense" userId="ad7f8781-fa3a-451d-bee0-eaae9836cc80" providerId="ADAL" clId="{952A6D8D-9164-A34A-B505-3632324165F0}" dt="2020-10-23T16:10:31.859" v="67"/>
          <ac:inkMkLst>
            <pc:docMk/>
            <pc:sldMk cId="2177877360" sldId="366"/>
            <ac:inkMk id="56" creationId="{861B94A2-165E-FA48-90E9-80D212575E61}"/>
          </ac:inkMkLst>
        </pc:inkChg>
        <pc:inkChg chg="add topLvl">
          <ac:chgData name="Tom Lievense" userId="ad7f8781-fa3a-451d-bee0-eaae9836cc80" providerId="ADAL" clId="{952A6D8D-9164-A34A-B505-3632324165F0}" dt="2020-10-23T16:10:31.859" v="67"/>
          <ac:inkMkLst>
            <pc:docMk/>
            <pc:sldMk cId="2177877360" sldId="366"/>
            <ac:inkMk id="57" creationId="{C8D5BF9A-E0B1-5440-BDC8-9C3196351C7B}"/>
          </ac:inkMkLst>
        </pc:inkChg>
        <pc:inkChg chg="add topLvl">
          <ac:chgData name="Tom Lievense" userId="ad7f8781-fa3a-451d-bee0-eaae9836cc80" providerId="ADAL" clId="{952A6D8D-9164-A34A-B505-3632324165F0}" dt="2020-10-23T16:10:31.859" v="67"/>
          <ac:inkMkLst>
            <pc:docMk/>
            <pc:sldMk cId="2177877360" sldId="366"/>
            <ac:inkMk id="58" creationId="{DA72DC60-D4EA-3340-A755-5C2F8E6E0326}"/>
          </ac:inkMkLst>
        </pc:inkChg>
        <pc:inkChg chg="add topLvl">
          <ac:chgData name="Tom Lievense" userId="ad7f8781-fa3a-451d-bee0-eaae9836cc80" providerId="ADAL" clId="{952A6D8D-9164-A34A-B505-3632324165F0}" dt="2020-10-23T16:10:31.859" v="67"/>
          <ac:inkMkLst>
            <pc:docMk/>
            <pc:sldMk cId="2177877360" sldId="366"/>
            <ac:inkMk id="59" creationId="{F88A6867-E2AB-1F4B-8C19-2AE55C04DDD6}"/>
          </ac:inkMkLst>
        </pc:inkChg>
        <pc:inkChg chg="add topLvl">
          <ac:chgData name="Tom Lievense" userId="ad7f8781-fa3a-451d-bee0-eaae9836cc80" providerId="ADAL" clId="{952A6D8D-9164-A34A-B505-3632324165F0}" dt="2020-10-23T16:10:31.859" v="67"/>
          <ac:inkMkLst>
            <pc:docMk/>
            <pc:sldMk cId="2177877360" sldId="366"/>
            <ac:inkMk id="60" creationId="{6B1A8FCA-8820-9C44-859E-400517FD799E}"/>
          </ac:inkMkLst>
        </pc:inkChg>
        <pc:inkChg chg="add topLvl">
          <ac:chgData name="Tom Lievense" userId="ad7f8781-fa3a-451d-bee0-eaae9836cc80" providerId="ADAL" clId="{952A6D8D-9164-A34A-B505-3632324165F0}" dt="2020-10-23T16:10:31.859" v="67"/>
          <ac:inkMkLst>
            <pc:docMk/>
            <pc:sldMk cId="2177877360" sldId="366"/>
            <ac:inkMk id="61" creationId="{86B40370-F3FE-1449-B377-51DD995E386A}"/>
          </ac:inkMkLst>
        </pc:inkChg>
        <pc:inkChg chg="add topLvl">
          <ac:chgData name="Tom Lievense" userId="ad7f8781-fa3a-451d-bee0-eaae9836cc80" providerId="ADAL" clId="{952A6D8D-9164-A34A-B505-3632324165F0}" dt="2020-10-23T16:10:31.859" v="67"/>
          <ac:inkMkLst>
            <pc:docMk/>
            <pc:sldMk cId="2177877360" sldId="366"/>
            <ac:inkMk id="62" creationId="{6B7DD311-C02C-1A42-A626-F1FCB9596904}"/>
          </ac:inkMkLst>
        </pc:inkChg>
        <pc:inkChg chg="add topLvl">
          <ac:chgData name="Tom Lievense" userId="ad7f8781-fa3a-451d-bee0-eaae9836cc80" providerId="ADAL" clId="{952A6D8D-9164-A34A-B505-3632324165F0}" dt="2020-10-23T16:10:31.859" v="67"/>
          <ac:inkMkLst>
            <pc:docMk/>
            <pc:sldMk cId="2177877360" sldId="366"/>
            <ac:inkMk id="63" creationId="{C6820CF7-2EC2-1C49-86AF-D4FF9587E9B9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64" creationId="{47474269-0D63-BA46-8A97-BCB4ACA3AFCE}"/>
          </ac:inkMkLst>
        </pc:inkChg>
        <pc:inkChg chg="add">
          <ac:chgData name="Tom Lievense" userId="ad7f8781-fa3a-451d-bee0-eaae9836cc80" providerId="ADAL" clId="{952A6D8D-9164-A34A-B505-3632324165F0}" dt="2020-10-23T16:10:31.328" v="66"/>
          <ac:inkMkLst>
            <pc:docMk/>
            <pc:sldMk cId="2177877360" sldId="366"/>
            <ac:inkMk id="65" creationId="{3CEAF94F-7158-5E4C-ACD8-D515DAF80D65}"/>
          </ac:inkMkLst>
        </pc:inkChg>
        <pc:inkChg chg="add topLvl">
          <ac:chgData name="Tom Lievense" userId="ad7f8781-fa3a-451d-bee0-eaae9836cc80" providerId="ADAL" clId="{952A6D8D-9164-A34A-B505-3632324165F0}" dt="2020-10-23T16:11:04.086" v="71"/>
          <ac:inkMkLst>
            <pc:docMk/>
            <pc:sldMk cId="2177877360" sldId="366"/>
            <ac:inkMk id="67" creationId="{8C46B043-C373-8044-AEA5-1116E9FC726E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68" creationId="{A511321D-38E6-8547-97FF-9C962AA2D94E}"/>
          </ac:inkMkLst>
        </pc:inkChg>
        <pc:inkChg chg="add">
          <ac:chgData name="Tom Lievense" userId="ad7f8781-fa3a-451d-bee0-eaae9836cc80" providerId="ADAL" clId="{952A6D8D-9164-A34A-B505-3632324165F0}" dt="2020-10-23T16:11:03.456" v="70"/>
          <ac:inkMkLst>
            <pc:docMk/>
            <pc:sldMk cId="2177877360" sldId="366"/>
            <ac:inkMk id="69" creationId="{BD0D5C39-8B07-1F48-8009-DD59FF300827}"/>
          </ac:inkMkLst>
        </pc:inkChg>
        <pc:inkChg chg="add">
          <ac:chgData name="Tom Lievense" userId="ad7f8781-fa3a-451d-bee0-eaae9836cc80" providerId="ADAL" clId="{952A6D8D-9164-A34A-B505-3632324165F0}" dt="2020-10-23T16:11:06.580" v="72"/>
          <ac:inkMkLst>
            <pc:docMk/>
            <pc:sldMk cId="2177877360" sldId="366"/>
            <ac:inkMk id="71" creationId="{D1085F8E-332A-794C-B46E-C7F42A34DC48}"/>
          </ac:inkMkLst>
        </pc:inkChg>
        <pc:inkChg chg="add">
          <ac:chgData name="Tom Lievense" userId="ad7f8781-fa3a-451d-bee0-eaae9836cc80" providerId="ADAL" clId="{952A6D8D-9164-A34A-B505-3632324165F0}" dt="2020-10-23T16:11:06.938" v="73"/>
          <ac:inkMkLst>
            <pc:docMk/>
            <pc:sldMk cId="2177877360" sldId="366"/>
            <ac:inkMk id="72" creationId="{50B71B32-F05C-7A49-B9BE-572655B5D544}"/>
          </ac:inkMkLst>
        </pc:inkChg>
        <pc:inkChg chg="add">
          <ac:chgData name="Tom Lievense" userId="ad7f8781-fa3a-451d-bee0-eaae9836cc80" providerId="ADAL" clId="{952A6D8D-9164-A34A-B505-3632324165F0}" dt="2020-10-23T16:11:07.184" v="74"/>
          <ac:inkMkLst>
            <pc:docMk/>
            <pc:sldMk cId="2177877360" sldId="366"/>
            <ac:inkMk id="73" creationId="{350800D0-AD18-7A4F-9C4F-C2D63E7DC823}"/>
          </ac:inkMkLst>
        </pc:inkChg>
        <pc:inkChg chg="add">
          <ac:chgData name="Tom Lievense" userId="ad7f8781-fa3a-451d-bee0-eaae9836cc80" providerId="ADAL" clId="{952A6D8D-9164-A34A-B505-3632324165F0}" dt="2020-10-23T16:11:07.779" v="75"/>
          <ac:inkMkLst>
            <pc:docMk/>
            <pc:sldMk cId="2177877360" sldId="366"/>
            <ac:inkMk id="74" creationId="{3ADBB8CE-0132-6B41-8664-3B9F0DA75F71}"/>
          </ac:inkMkLst>
        </pc:inkChg>
        <pc:inkChg chg="add">
          <ac:chgData name="Tom Lievense" userId="ad7f8781-fa3a-451d-bee0-eaae9836cc80" providerId="ADAL" clId="{952A6D8D-9164-A34A-B505-3632324165F0}" dt="2020-10-23T16:11:08.013" v="76"/>
          <ac:inkMkLst>
            <pc:docMk/>
            <pc:sldMk cId="2177877360" sldId="366"/>
            <ac:inkMk id="75" creationId="{B9BBA430-2ADB-C045-8006-949B0C6D538A}"/>
          </ac:inkMkLst>
        </pc:inkChg>
        <pc:inkChg chg="add">
          <ac:chgData name="Tom Lievense" userId="ad7f8781-fa3a-451d-bee0-eaae9836cc80" providerId="ADAL" clId="{952A6D8D-9164-A34A-B505-3632324165F0}" dt="2020-10-23T16:11:08.797" v="77"/>
          <ac:inkMkLst>
            <pc:docMk/>
            <pc:sldMk cId="2177877360" sldId="366"/>
            <ac:inkMk id="76" creationId="{6BE3DAB9-D098-B84A-9102-4BB9AE232D70}"/>
          </ac:inkMkLst>
        </pc:inkChg>
        <pc:inkChg chg="add">
          <ac:chgData name="Tom Lievense" userId="ad7f8781-fa3a-451d-bee0-eaae9836cc80" providerId="ADAL" clId="{952A6D8D-9164-A34A-B505-3632324165F0}" dt="2020-10-23T16:11:09.238" v="78"/>
          <ac:inkMkLst>
            <pc:docMk/>
            <pc:sldMk cId="2177877360" sldId="366"/>
            <ac:inkMk id="77" creationId="{85514B68-6E60-3B4F-91FA-D9F3DECAB53E}"/>
          </ac:inkMkLst>
        </pc:inkChg>
        <pc:inkChg chg="add">
          <ac:chgData name="Tom Lievense" userId="ad7f8781-fa3a-451d-bee0-eaae9836cc80" providerId="ADAL" clId="{952A6D8D-9164-A34A-B505-3632324165F0}" dt="2020-10-23T16:11:09.654" v="79"/>
          <ac:inkMkLst>
            <pc:docMk/>
            <pc:sldMk cId="2177877360" sldId="366"/>
            <ac:inkMk id="78" creationId="{113C4814-9EB5-1C40-B7DB-938BB963D093}"/>
          </ac:inkMkLst>
        </pc:inkChg>
        <pc:inkChg chg="add">
          <ac:chgData name="Tom Lievense" userId="ad7f8781-fa3a-451d-bee0-eaae9836cc80" providerId="ADAL" clId="{952A6D8D-9164-A34A-B505-3632324165F0}" dt="2020-10-23T16:11:10.376" v="80"/>
          <ac:inkMkLst>
            <pc:docMk/>
            <pc:sldMk cId="2177877360" sldId="366"/>
            <ac:inkMk id="79" creationId="{DE6628C7-495F-EC48-BA4C-B10FFB42ED40}"/>
          </ac:inkMkLst>
        </pc:inkChg>
        <pc:inkChg chg="add">
          <ac:chgData name="Tom Lievense" userId="ad7f8781-fa3a-451d-bee0-eaae9836cc80" providerId="ADAL" clId="{952A6D8D-9164-A34A-B505-3632324165F0}" dt="2020-10-23T16:11:10.617" v="81"/>
          <ac:inkMkLst>
            <pc:docMk/>
            <pc:sldMk cId="2177877360" sldId="366"/>
            <ac:inkMk id="80" creationId="{0BAA6432-E30D-8546-8F0D-6642FBAE4AB6}"/>
          </ac:inkMkLst>
        </pc:inkChg>
        <pc:inkChg chg="add">
          <ac:chgData name="Tom Lievense" userId="ad7f8781-fa3a-451d-bee0-eaae9836cc80" providerId="ADAL" clId="{952A6D8D-9164-A34A-B505-3632324165F0}" dt="2020-10-23T16:11:11.913" v="82"/>
          <ac:inkMkLst>
            <pc:docMk/>
            <pc:sldMk cId="2177877360" sldId="366"/>
            <ac:inkMk id="81" creationId="{A219135B-37DF-B34F-A5CD-A0A553101AD4}"/>
          </ac:inkMkLst>
        </pc:inkChg>
        <pc:inkChg chg="add">
          <ac:chgData name="Tom Lievense" userId="ad7f8781-fa3a-451d-bee0-eaae9836cc80" providerId="ADAL" clId="{952A6D8D-9164-A34A-B505-3632324165F0}" dt="2020-10-23T16:11:12.817" v="83"/>
          <ac:inkMkLst>
            <pc:docMk/>
            <pc:sldMk cId="2177877360" sldId="366"/>
            <ac:inkMk id="82" creationId="{B02C1FAD-2B51-A045-8910-91ADF0BC68A4}"/>
          </ac:inkMkLst>
        </pc:inkChg>
        <pc:inkChg chg="add">
          <ac:chgData name="Tom Lievense" userId="ad7f8781-fa3a-451d-bee0-eaae9836cc80" providerId="ADAL" clId="{952A6D8D-9164-A34A-B505-3632324165F0}" dt="2020-10-23T16:11:13.605" v="84"/>
          <ac:inkMkLst>
            <pc:docMk/>
            <pc:sldMk cId="2177877360" sldId="366"/>
            <ac:inkMk id="83" creationId="{34F0836C-02CD-3E47-AD13-EF28D0B58188}"/>
          </ac:inkMkLst>
        </pc:inkChg>
        <pc:inkChg chg="add">
          <ac:chgData name="Tom Lievense" userId="ad7f8781-fa3a-451d-bee0-eaae9836cc80" providerId="ADAL" clId="{952A6D8D-9164-A34A-B505-3632324165F0}" dt="2020-10-23T16:11:22.604" v="86"/>
          <ac:inkMkLst>
            <pc:docMk/>
            <pc:sldMk cId="2177877360" sldId="366"/>
            <ac:inkMk id="85" creationId="{2627589D-930E-9649-AB4B-171112C55AE5}"/>
          </ac:inkMkLst>
        </pc:inkChg>
        <pc:inkChg chg="add">
          <ac:chgData name="Tom Lievense" userId="ad7f8781-fa3a-451d-bee0-eaae9836cc80" providerId="ADAL" clId="{952A6D8D-9164-A34A-B505-3632324165F0}" dt="2020-10-23T16:11:38.638" v="87"/>
          <ac:inkMkLst>
            <pc:docMk/>
            <pc:sldMk cId="2177877360" sldId="366"/>
            <ac:inkMk id="86" creationId="{CCD73BC2-4DD5-A24F-BC34-71A7555C8683}"/>
          </ac:inkMkLst>
        </pc:inkChg>
        <pc:inkChg chg="add">
          <ac:chgData name="Tom Lievense" userId="ad7f8781-fa3a-451d-bee0-eaae9836cc80" providerId="ADAL" clId="{952A6D8D-9164-A34A-B505-3632324165F0}" dt="2020-10-23T16:11:38.955" v="88"/>
          <ac:inkMkLst>
            <pc:docMk/>
            <pc:sldMk cId="2177877360" sldId="366"/>
            <ac:inkMk id="87" creationId="{B9A36B25-446E-0640-8F4B-2CE185EC5DF0}"/>
          </ac:inkMkLst>
        </pc:inkChg>
        <pc:inkChg chg="add">
          <ac:chgData name="Tom Lievense" userId="ad7f8781-fa3a-451d-bee0-eaae9836cc80" providerId="ADAL" clId="{952A6D8D-9164-A34A-B505-3632324165F0}" dt="2020-10-23T16:11:39.205" v="89"/>
          <ac:inkMkLst>
            <pc:docMk/>
            <pc:sldMk cId="2177877360" sldId="366"/>
            <ac:inkMk id="88" creationId="{11F309B6-091A-E84F-8E00-90B80103D6AB}"/>
          </ac:inkMkLst>
        </pc:inkChg>
        <pc:inkChg chg="add">
          <ac:chgData name="Tom Lievense" userId="ad7f8781-fa3a-451d-bee0-eaae9836cc80" providerId="ADAL" clId="{952A6D8D-9164-A34A-B505-3632324165F0}" dt="2020-10-23T16:11:39.819" v="90"/>
          <ac:inkMkLst>
            <pc:docMk/>
            <pc:sldMk cId="2177877360" sldId="366"/>
            <ac:inkMk id="89" creationId="{E9819E3A-D245-AC4C-B154-42026F99EA4F}"/>
          </ac:inkMkLst>
        </pc:inkChg>
        <pc:inkChg chg="add">
          <ac:chgData name="Tom Lievense" userId="ad7f8781-fa3a-451d-bee0-eaae9836cc80" providerId="ADAL" clId="{952A6D8D-9164-A34A-B505-3632324165F0}" dt="2020-10-23T16:11:39.984" v="91"/>
          <ac:inkMkLst>
            <pc:docMk/>
            <pc:sldMk cId="2177877360" sldId="366"/>
            <ac:inkMk id="90" creationId="{87B4FAFC-2952-4548-8570-648E4F7C28D0}"/>
          </ac:inkMkLst>
        </pc:inkChg>
        <pc:inkChg chg="add">
          <ac:chgData name="Tom Lievense" userId="ad7f8781-fa3a-451d-bee0-eaae9836cc80" providerId="ADAL" clId="{952A6D8D-9164-A34A-B505-3632324165F0}" dt="2020-10-23T16:11:40.370" v="92"/>
          <ac:inkMkLst>
            <pc:docMk/>
            <pc:sldMk cId="2177877360" sldId="366"/>
            <ac:inkMk id="91" creationId="{F4056264-39D3-7C4A-83A2-16D9944FA7B4}"/>
          </ac:inkMkLst>
        </pc:inkChg>
        <pc:inkChg chg="add">
          <ac:chgData name="Tom Lievense" userId="ad7f8781-fa3a-451d-bee0-eaae9836cc80" providerId="ADAL" clId="{952A6D8D-9164-A34A-B505-3632324165F0}" dt="2020-10-23T16:11:40.837" v="93"/>
          <ac:inkMkLst>
            <pc:docMk/>
            <pc:sldMk cId="2177877360" sldId="366"/>
            <ac:inkMk id="92" creationId="{96982E5F-C45A-DA47-9729-ABC34811A53F}"/>
          </ac:inkMkLst>
        </pc:inkChg>
        <pc:inkChg chg="add">
          <ac:chgData name="Tom Lievense" userId="ad7f8781-fa3a-451d-bee0-eaae9836cc80" providerId="ADAL" clId="{952A6D8D-9164-A34A-B505-3632324165F0}" dt="2020-10-23T16:11:41.489" v="94"/>
          <ac:inkMkLst>
            <pc:docMk/>
            <pc:sldMk cId="2177877360" sldId="366"/>
            <ac:inkMk id="93" creationId="{53E45463-1566-1D4E-AC3E-A4BD90C1B1B6}"/>
          </ac:inkMkLst>
        </pc:inkChg>
        <pc:inkChg chg="add">
          <ac:chgData name="Tom Lievense" userId="ad7f8781-fa3a-451d-bee0-eaae9836cc80" providerId="ADAL" clId="{952A6D8D-9164-A34A-B505-3632324165F0}" dt="2020-10-23T16:11:41.880" v="95"/>
          <ac:inkMkLst>
            <pc:docMk/>
            <pc:sldMk cId="2177877360" sldId="366"/>
            <ac:inkMk id="94" creationId="{C664D903-C45D-104A-9200-21D5660AC19C}"/>
          </ac:inkMkLst>
        </pc:inkChg>
        <pc:inkChg chg="add">
          <ac:chgData name="Tom Lievense" userId="ad7f8781-fa3a-451d-bee0-eaae9836cc80" providerId="ADAL" clId="{952A6D8D-9164-A34A-B505-3632324165F0}" dt="2020-10-23T16:11:42.146" v="96"/>
          <ac:inkMkLst>
            <pc:docMk/>
            <pc:sldMk cId="2177877360" sldId="366"/>
            <ac:inkMk id="95" creationId="{F7DF8353-2126-9F4F-906F-1975AEC6AF83}"/>
          </ac:inkMkLst>
        </pc:inkChg>
        <pc:inkChg chg="add">
          <ac:chgData name="Tom Lievense" userId="ad7f8781-fa3a-451d-bee0-eaae9836cc80" providerId="ADAL" clId="{952A6D8D-9164-A34A-B505-3632324165F0}" dt="2020-10-23T16:11:42.336" v="97"/>
          <ac:inkMkLst>
            <pc:docMk/>
            <pc:sldMk cId="2177877360" sldId="366"/>
            <ac:inkMk id="96" creationId="{3EF32B56-8EFE-084D-84F6-870B10ED22C9}"/>
          </ac:inkMkLst>
        </pc:inkChg>
        <pc:inkChg chg="add">
          <ac:chgData name="Tom Lievense" userId="ad7f8781-fa3a-451d-bee0-eaae9836cc80" providerId="ADAL" clId="{952A6D8D-9164-A34A-B505-3632324165F0}" dt="2020-10-23T16:11:42.887" v="98"/>
          <ac:inkMkLst>
            <pc:docMk/>
            <pc:sldMk cId="2177877360" sldId="366"/>
            <ac:inkMk id="97" creationId="{E2ABC919-5100-3847-AE37-A278C6A1FCD0}"/>
          </ac:inkMkLst>
        </pc:inkChg>
        <pc:inkChg chg="add">
          <ac:chgData name="Tom Lievense" userId="ad7f8781-fa3a-451d-bee0-eaae9836cc80" providerId="ADAL" clId="{952A6D8D-9164-A34A-B505-3632324165F0}" dt="2020-10-23T16:11:43.513" v="99"/>
          <ac:inkMkLst>
            <pc:docMk/>
            <pc:sldMk cId="2177877360" sldId="366"/>
            <ac:inkMk id="98" creationId="{1A923504-6772-CC45-82BD-0409A7CD9BC6}"/>
          </ac:inkMkLst>
        </pc:inkChg>
        <pc:inkChg chg="add">
          <ac:chgData name="Tom Lievense" userId="ad7f8781-fa3a-451d-bee0-eaae9836cc80" providerId="ADAL" clId="{952A6D8D-9164-A34A-B505-3632324165F0}" dt="2020-10-23T16:11:56.158" v="101"/>
          <ac:inkMkLst>
            <pc:docMk/>
            <pc:sldMk cId="2177877360" sldId="366"/>
            <ac:inkMk id="100" creationId="{1CB28978-69F7-094E-8E98-F4F9E89B59D2}"/>
          </ac:inkMkLst>
        </pc:inkChg>
        <pc:inkChg chg="add">
          <ac:chgData name="Tom Lievense" userId="ad7f8781-fa3a-451d-bee0-eaae9836cc80" providerId="ADAL" clId="{952A6D8D-9164-A34A-B505-3632324165F0}" dt="2020-10-23T16:11:59.167" v="102"/>
          <ac:inkMkLst>
            <pc:docMk/>
            <pc:sldMk cId="2177877360" sldId="366"/>
            <ac:inkMk id="101" creationId="{BEFB954F-A0C1-B746-91D9-A19239EA224E}"/>
          </ac:inkMkLst>
        </pc:inkChg>
        <pc:inkChg chg="add">
          <ac:chgData name="Tom Lievense" userId="ad7f8781-fa3a-451d-bee0-eaae9836cc80" providerId="ADAL" clId="{952A6D8D-9164-A34A-B505-3632324165F0}" dt="2020-10-23T16:12:03.105" v="103"/>
          <ac:inkMkLst>
            <pc:docMk/>
            <pc:sldMk cId="2177877360" sldId="366"/>
            <ac:inkMk id="102" creationId="{C9A55505-BD4E-4544-B3CA-2EF0C2A1D024}"/>
          </ac:inkMkLst>
        </pc:inkChg>
        <pc:inkChg chg="add">
          <ac:chgData name="Tom Lievense" userId="ad7f8781-fa3a-451d-bee0-eaae9836cc80" providerId="ADAL" clId="{952A6D8D-9164-A34A-B505-3632324165F0}" dt="2020-10-23T16:12:03.714" v="104"/>
          <ac:inkMkLst>
            <pc:docMk/>
            <pc:sldMk cId="2177877360" sldId="366"/>
            <ac:inkMk id="103" creationId="{B5124539-F9F5-3E4B-91F0-6A0B53FC0DCB}"/>
          </ac:inkMkLst>
        </pc:inkChg>
        <pc:inkChg chg="add">
          <ac:chgData name="Tom Lievense" userId="ad7f8781-fa3a-451d-bee0-eaae9836cc80" providerId="ADAL" clId="{952A6D8D-9164-A34A-B505-3632324165F0}" dt="2020-10-23T16:12:04.355" v="105"/>
          <ac:inkMkLst>
            <pc:docMk/>
            <pc:sldMk cId="2177877360" sldId="366"/>
            <ac:inkMk id="104" creationId="{99E8CD46-5B06-4F44-A161-F4F589695A58}"/>
          </ac:inkMkLst>
        </pc:inkChg>
        <pc:inkChg chg="add">
          <ac:chgData name="Tom Lievense" userId="ad7f8781-fa3a-451d-bee0-eaae9836cc80" providerId="ADAL" clId="{952A6D8D-9164-A34A-B505-3632324165F0}" dt="2020-10-23T16:12:04.798" v="106"/>
          <ac:inkMkLst>
            <pc:docMk/>
            <pc:sldMk cId="2177877360" sldId="366"/>
            <ac:inkMk id="105" creationId="{8D4AB56B-27A5-B845-8886-DF8F175EC8D7}"/>
          </ac:inkMkLst>
        </pc:inkChg>
        <pc:inkChg chg="add">
          <ac:chgData name="Tom Lievense" userId="ad7f8781-fa3a-451d-bee0-eaae9836cc80" providerId="ADAL" clId="{952A6D8D-9164-A34A-B505-3632324165F0}" dt="2020-10-23T16:12:05.064" v="107"/>
          <ac:inkMkLst>
            <pc:docMk/>
            <pc:sldMk cId="2177877360" sldId="366"/>
            <ac:inkMk id="106" creationId="{FD007256-30ED-614C-946D-D733F528FCA3}"/>
          </ac:inkMkLst>
        </pc:inkChg>
        <pc:inkChg chg="add">
          <ac:chgData name="Tom Lievense" userId="ad7f8781-fa3a-451d-bee0-eaae9836cc80" providerId="ADAL" clId="{952A6D8D-9164-A34A-B505-3632324165F0}" dt="2020-10-23T16:12:05.286" v="108"/>
          <ac:inkMkLst>
            <pc:docMk/>
            <pc:sldMk cId="2177877360" sldId="366"/>
            <ac:inkMk id="107" creationId="{33D20552-FC6D-8E49-8F51-ED86DF14CFE4}"/>
          </ac:inkMkLst>
        </pc:inkChg>
        <pc:inkChg chg="add">
          <ac:chgData name="Tom Lievense" userId="ad7f8781-fa3a-451d-bee0-eaae9836cc80" providerId="ADAL" clId="{952A6D8D-9164-A34A-B505-3632324165F0}" dt="2020-10-23T16:12:05.538" v="109"/>
          <ac:inkMkLst>
            <pc:docMk/>
            <pc:sldMk cId="2177877360" sldId="366"/>
            <ac:inkMk id="108" creationId="{5D288D80-5DAB-6643-AE60-40F114BAC416}"/>
          </ac:inkMkLst>
        </pc:inkChg>
        <pc:inkChg chg="add">
          <ac:chgData name="Tom Lievense" userId="ad7f8781-fa3a-451d-bee0-eaae9836cc80" providerId="ADAL" clId="{952A6D8D-9164-A34A-B505-3632324165F0}" dt="2020-10-23T16:12:06.087" v="110"/>
          <ac:inkMkLst>
            <pc:docMk/>
            <pc:sldMk cId="2177877360" sldId="366"/>
            <ac:inkMk id="109" creationId="{86CCA600-A1D0-D540-B4EF-F796669894D4}"/>
          </ac:inkMkLst>
        </pc:inkChg>
        <pc:inkChg chg="add">
          <ac:chgData name="Tom Lievense" userId="ad7f8781-fa3a-451d-bee0-eaae9836cc80" providerId="ADAL" clId="{952A6D8D-9164-A34A-B505-3632324165F0}" dt="2020-10-23T16:12:06.530" v="111"/>
          <ac:inkMkLst>
            <pc:docMk/>
            <pc:sldMk cId="2177877360" sldId="366"/>
            <ac:inkMk id="110" creationId="{FA2B84DC-288E-4245-B1EF-CA03644B6476}"/>
          </ac:inkMkLst>
        </pc:inkChg>
        <pc:inkChg chg="add">
          <ac:chgData name="Tom Lievense" userId="ad7f8781-fa3a-451d-bee0-eaae9836cc80" providerId="ADAL" clId="{952A6D8D-9164-A34A-B505-3632324165F0}" dt="2020-10-23T16:12:07.597" v="112"/>
          <ac:inkMkLst>
            <pc:docMk/>
            <pc:sldMk cId="2177877360" sldId="366"/>
            <ac:inkMk id="111" creationId="{77EDA6F3-7C87-E947-9EFF-DF29B8973AA5}"/>
          </ac:inkMkLst>
        </pc:inkChg>
        <pc:inkChg chg="add">
          <ac:chgData name="Tom Lievense" userId="ad7f8781-fa3a-451d-bee0-eaae9836cc80" providerId="ADAL" clId="{952A6D8D-9164-A34A-B505-3632324165F0}" dt="2020-10-23T16:12:07.993" v="113"/>
          <ac:inkMkLst>
            <pc:docMk/>
            <pc:sldMk cId="2177877360" sldId="366"/>
            <ac:inkMk id="112" creationId="{2AC84B5C-D4D7-3044-BB2A-C0E84956DE87}"/>
          </ac:inkMkLst>
        </pc:inkChg>
        <pc:inkChg chg="add">
          <ac:chgData name="Tom Lievense" userId="ad7f8781-fa3a-451d-bee0-eaae9836cc80" providerId="ADAL" clId="{952A6D8D-9164-A34A-B505-3632324165F0}" dt="2020-10-23T16:12:08.409" v="114"/>
          <ac:inkMkLst>
            <pc:docMk/>
            <pc:sldMk cId="2177877360" sldId="366"/>
            <ac:inkMk id="113" creationId="{5F15B4C1-9547-4342-AB4D-F3852AADFDB6}"/>
          </ac:inkMkLst>
        </pc:inkChg>
        <pc:inkChg chg="add">
          <ac:chgData name="Tom Lievense" userId="ad7f8781-fa3a-451d-bee0-eaae9836cc80" providerId="ADAL" clId="{952A6D8D-9164-A34A-B505-3632324165F0}" dt="2020-10-23T16:12:08.945" v="115"/>
          <ac:inkMkLst>
            <pc:docMk/>
            <pc:sldMk cId="2177877360" sldId="366"/>
            <ac:inkMk id="114" creationId="{99B4260B-0905-354B-AD4E-486EF4E21D67}"/>
          </ac:inkMkLst>
        </pc:inkChg>
        <pc:inkChg chg="add">
          <ac:chgData name="Tom Lievense" userId="ad7f8781-fa3a-451d-bee0-eaae9836cc80" providerId="ADAL" clId="{952A6D8D-9164-A34A-B505-3632324165F0}" dt="2020-10-23T16:12:09.168" v="116"/>
          <ac:inkMkLst>
            <pc:docMk/>
            <pc:sldMk cId="2177877360" sldId="366"/>
            <ac:inkMk id="115" creationId="{4F05CC0D-F45A-F349-8E31-5035ACD7F15A}"/>
          </ac:inkMkLst>
        </pc:inkChg>
        <pc:inkChg chg="add">
          <ac:chgData name="Tom Lievense" userId="ad7f8781-fa3a-451d-bee0-eaae9836cc80" providerId="ADAL" clId="{952A6D8D-9164-A34A-B505-3632324165F0}" dt="2020-10-23T16:12:09.667" v="117"/>
          <ac:inkMkLst>
            <pc:docMk/>
            <pc:sldMk cId="2177877360" sldId="366"/>
            <ac:inkMk id="116" creationId="{3407700D-41F2-174A-B147-60DBA03A0520}"/>
          </ac:inkMkLst>
        </pc:inkChg>
        <pc:inkChg chg="add">
          <ac:chgData name="Tom Lievense" userId="ad7f8781-fa3a-451d-bee0-eaae9836cc80" providerId="ADAL" clId="{952A6D8D-9164-A34A-B505-3632324165F0}" dt="2020-10-23T16:12:10.189" v="118"/>
          <ac:inkMkLst>
            <pc:docMk/>
            <pc:sldMk cId="2177877360" sldId="366"/>
            <ac:inkMk id="117" creationId="{D7FFF64F-F4A2-F547-AFDC-5A9EF6C39BE4}"/>
          </ac:inkMkLst>
        </pc:inkChg>
        <pc:inkChg chg="add">
          <ac:chgData name="Tom Lievense" userId="ad7f8781-fa3a-451d-bee0-eaae9836cc80" providerId="ADAL" clId="{952A6D8D-9164-A34A-B505-3632324165F0}" dt="2020-10-23T16:12:10.977" v="119"/>
          <ac:inkMkLst>
            <pc:docMk/>
            <pc:sldMk cId="2177877360" sldId="366"/>
            <ac:inkMk id="118" creationId="{CC6DA0C1-5BB2-CD41-A177-BF1FB2AFCEEC}"/>
          </ac:inkMkLst>
        </pc:inkChg>
        <pc:inkChg chg="add">
          <ac:chgData name="Tom Lievense" userId="ad7f8781-fa3a-451d-bee0-eaae9836cc80" providerId="ADAL" clId="{952A6D8D-9164-A34A-B505-3632324165F0}" dt="2020-10-23T16:12:11.331" v="120"/>
          <ac:inkMkLst>
            <pc:docMk/>
            <pc:sldMk cId="2177877360" sldId="366"/>
            <ac:inkMk id="119" creationId="{A9CA5DD8-FCE0-F94D-8088-23B48D7A390E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21" creationId="{7282F7AE-13E2-6C40-ACDE-E3B5E6425C9C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22" creationId="{5585D14D-3F50-244B-B475-7C782DCDBDD5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23" creationId="{FA9DAC5F-0DA3-C24D-991A-481DDADBBFBC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24" creationId="{D6827424-3938-B740-8313-72FC86DB7C12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25" creationId="{FCD4FC19-615B-1545-9908-2E9E3BD9688E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26" creationId="{50515B4F-315F-E54D-84B9-CB3323D53098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27" creationId="{148E9623-85FB-B743-B061-8FBE39C3FD11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28" creationId="{964C89F0-2126-FB41-99D6-7343FC7A68B3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29" creationId="{348D7924-947E-9544-AF40-C25AB2651D0F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30" creationId="{FBCBB26B-C519-614C-8264-EC59DA62D0E2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31" creationId="{1BBFE198-CABA-484B-9F06-E2DB3BB694C2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32" creationId="{99EA77CB-6E37-6943-8845-D9CE0948314A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33" creationId="{0D10B2C4-7CA0-A348-A3C3-FDA0CA5925DE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34" creationId="{8583E0E2-913C-EC42-8512-17E058D941B4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35" creationId="{191C6ABE-2A39-0240-8EBF-CB99D5C7AD93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36" creationId="{65CDF58F-BFE7-0848-B9F2-8651433A9B67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37" creationId="{2E3C0443-52A4-4945-8D7E-6C736F4278B3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38" creationId="{D7F4422A-65ED-694A-BD76-FC587BDD7B33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39" creationId="{583656AA-79D0-BE4D-9A36-56AAF750497C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40" creationId="{97F71F7A-5D72-0C4C-80F3-18BE49419C08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41" creationId="{435BA9FD-72DC-4A4A-8B24-A2EE27F10C2A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42" creationId="{95C5BE15-BEE5-FF46-B4CC-682670DFE50C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43" creationId="{39843124-74FF-8E43-BB13-14FEC05BA54B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44" creationId="{07E29525-8F25-1F4D-B3BD-5C03D6CA3724}"/>
          </ac:inkMkLst>
        </pc:inkChg>
        <pc:inkChg chg="add topLvl">
          <ac:chgData name="Tom Lievense" userId="ad7f8781-fa3a-451d-bee0-eaae9836cc80" providerId="ADAL" clId="{952A6D8D-9164-A34A-B505-3632324165F0}" dt="2020-10-23T16:13:26.684" v="172"/>
          <ac:inkMkLst>
            <pc:docMk/>
            <pc:sldMk cId="2177877360" sldId="366"/>
            <ac:inkMk id="145" creationId="{038D501F-8581-9744-B27D-AFC532694722}"/>
          </ac:inkMkLst>
        </pc:inkChg>
        <pc:inkChg chg="add">
          <ac:chgData name="Tom Lievense" userId="ad7f8781-fa3a-451d-bee0-eaae9836cc80" providerId="ADAL" clId="{952A6D8D-9164-A34A-B505-3632324165F0}" dt="2020-10-23T16:13:17.547" v="154"/>
          <ac:inkMkLst>
            <pc:docMk/>
            <pc:sldMk cId="2177877360" sldId="366"/>
            <ac:inkMk id="147" creationId="{37EA059F-487F-0242-9104-9001DB76B924}"/>
          </ac:inkMkLst>
        </pc:inkChg>
        <pc:inkChg chg="add">
          <ac:chgData name="Tom Lievense" userId="ad7f8781-fa3a-451d-bee0-eaae9836cc80" providerId="ADAL" clId="{952A6D8D-9164-A34A-B505-3632324165F0}" dt="2020-10-23T16:13:17.987" v="155"/>
          <ac:inkMkLst>
            <pc:docMk/>
            <pc:sldMk cId="2177877360" sldId="366"/>
            <ac:inkMk id="148" creationId="{1145189F-0D63-EB4A-9429-FA78A0CF4B59}"/>
          </ac:inkMkLst>
        </pc:inkChg>
        <pc:inkChg chg="add">
          <ac:chgData name="Tom Lievense" userId="ad7f8781-fa3a-451d-bee0-eaae9836cc80" providerId="ADAL" clId="{952A6D8D-9164-A34A-B505-3632324165F0}" dt="2020-10-23T16:13:18.462" v="156"/>
          <ac:inkMkLst>
            <pc:docMk/>
            <pc:sldMk cId="2177877360" sldId="366"/>
            <ac:inkMk id="149" creationId="{064C6D02-0A2A-2A42-B316-E4EE1017948A}"/>
          </ac:inkMkLst>
        </pc:inkChg>
        <pc:inkChg chg="add">
          <ac:chgData name="Tom Lievense" userId="ad7f8781-fa3a-451d-bee0-eaae9836cc80" providerId="ADAL" clId="{952A6D8D-9164-A34A-B505-3632324165F0}" dt="2020-10-23T16:13:19.137" v="157"/>
          <ac:inkMkLst>
            <pc:docMk/>
            <pc:sldMk cId="2177877360" sldId="366"/>
            <ac:inkMk id="150" creationId="{B38421E9-271F-374E-9D59-0F0E1EDF9E3B}"/>
          </ac:inkMkLst>
        </pc:inkChg>
        <pc:inkChg chg="add">
          <ac:chgData name="Tom Lievense" userId="ad7f8781-fa3a-451d-bee0-eaae9836cc80" providerId="ADAL" clId="{952A6D8D-9164-A34A-B505-3632324165F0}" dt="2020-10-23T16:13:20.022" v="158"/>
          <ac:inkMkLst>
            <pc:docMk/>
            <pc:sldMk cId="2177877360" sldId="366"/>
            <ac:inkMk id="151" creationId="{1262CF1D-ADE3-FE42-9136-77E6918142B0}"/>
          </ac:inkMkLst>
        </pc:inkChg>
        <pc:inkChg chg="add">
          <ac:chgData name="Tom Lievense" userId="ad7f8781-fa3a-451d-bee0-eaae9836cc80" providerId="ADAL" clId="{952A6D8D-9164-A34A-B505-3632324165F0}" dt="2020-10-23T16:13:20.390" v="159"/>
          <ac:inkMkLst>
            <pc:docMk/>
            <pc:sldMk cId="2177877360" sldId="366"/>
            <ac:inkMk id="152" creationId="{5CABC706-583D-2648-88FA-4BAD5CE1342E}"/>
          </ac:inkMkLst>
        </pc:inkChg>
        <pc:inkChg chg="add">
          <ac:chgData name="Tom Lievense" userId="ad7f8781-fa3a-451d-bee0-eaae9836cc80" providerId="ADAL" clId="{952A6D8D-9164-A34A-B505-3632324165F0}" dt="2020-10-23T16:13:21.180" v="160"/>
          <ac:inkMkLst>
            <pc:docMk/>
            <pc:sldMk cId="2177877360" sldId="366"/>
            <ac:inkMk id="153" creationId="{707BC77F-C4E6-6548-A3F9-C93EC49CEF91}"/>
          </ac:inkMkLst>
        </pc:inkChg>
        <pc:inkChg chg="add">
          <ac:chgData name="Tom Lievense" userId="ad7f8781-fa3a-451d-bee0-eaae9836cc80" providerId="ADAL" clId="{952A6D8D-9164-A34A-B505-3632324165F0}" dt="2020-10-23T16:13:21.563" v="161"/>
          <ac:inkMkLst>
            <pc:docMk/>
            <pc:sldMk cId="2177877360" sldId="366"/>
            <ac:inkMk id="154" creationId="{3A171496-3722-974D-A039-41689CF1015B}"/>
          </ac:inkMkLst>
        </pc:inkChg>
        <pc:inkChg chg="add">
          <ac:chgData name="Tom Lievense" userId="ad7f8781-fa3a-451d-bee0-eaae9836cc80" providerId="ADAL" clId="{952A6D8D-9164-A34A-B505-3632324165F0}" dt="2020-10-23T16:13:22.154" v="162"/>
          <ac:inkMkLst>
            <pc:docMk/>
            <pc:sldMk cId="2177877360" sldId="366"/>
            <ac:inkMk id="155" creationId="{E5348F31-E283-914C-BE5C-A355BC309B7E}"/>
          </ac:inkMkLst>
        </pc:inkChg>
        <pc:inkChg chg="add">
          <ac:chgData name="Tom Lievense" userId="ad7f8781-fa3a-451d-bee0-eaae9836cc80" providerId="ADAL" clId="{952A6D8D-9164-A34A-B505-3632324165F0}" dt="2020-10-23T16:13:22.545" v="163"/>
          <ac:inkMkLst>
            <pc:docMk/>
            <pc:sldMk cId="2177877360" sldId="366"/>
            <ac:inkMk id="156" creationId="{08F28AF1-27D5-CC40-B560-92D15A2C367C}"/>
          </ac:inkMkLst>
        </pc:inkChg>
        <pc:inkChg chg="add">
          <ac:chgData name="Tom Lievense" userId="ad7f8781-fa3a-451d-bee0-eaae9836cc80" providerId="ADAL" clId="{952A6D8D-9164-A34A-B505-3632324165F0}" dt="2020-10-23T16:13:22.917" v="164"/>
          <ac:inkMkLst>
            <pc:docMk/>
            <pc:sldMk cId="2177877360" sldId="366"/>
            <ac:inkMk id="157" creationId="{10C7F6E6-5FC9-E248-B366-C76E95B78350}"/>
          </ac:inkMkLst>
        </pc:inkChg>
        <pc:inkChg chg="add">
          <ac:chgData name="Tom Lievense" userId="ad7f8781-fa3a-451d-bee0-eaae9836cc80" providerId="ADAL" clId="{952A6D8D-9164-A34A-B505-3632324165F0}" dt="2020-10-23T16:13:23.314" v="165"/>
          <ac:inkMkLst>
            <pc:docMk/>
            <pc:sldMk cId="2177877360" sldId="366"/>
            <ac:inkMk id="158" creationId="{39F2909E-3567-C34F-AF12-1114241CE62E}"/>
          </ac:inkMkLst>
        </pc:inkChg>
        <pc:inkChg chg="add">
          <ac:chgData name="Tom Lievense" userId="ad7f8781-fa3a-451d-bee0-eaae9836cc80" providerId="ADAL" clId="{952A6D8D-9164-A34A-B505-3632324165F0}" dt="2020-10-23T16:13:23.586" v="166"/>
          <ac:inkMkLst>
            <pc:docMk/>
            <pc:sldMk cId="2177877360" sldId="366"/>
            <ac:inkMk id="159" creationId="{8F46C4A0-A31A-B047-AB9B-72478CE19F18}"/>
          </ac:inkMkLst>
        </pc:inkChg>
        <pc:inkChg chg="add">
          <ac:chgData name="Tom Lievense" userId="ad7f8781-fa3a-451d-bee0-eaae9836cc80" providerId="ADAL" clId="{952A6D8D-9164-A34A-B505-3632324165F0}" dt="2020-10-23T16:13:24.126" v="167"/>
          <ac:inkMkLst>
            <pc:docMk/>
            <pc:sldMk cId="2177877360" sldId="366"/>
            <ac:inkMk id="160" creationId="{A05616C6-AFAE-BD4D-9498-2546A90E0054}"/>
          </ac:inkMkLst>
        </pc:inkChg>
        <pc:inkChg chg="add">
          <ac:chgData name="Tom Lievense" userId="ad7f8781-fa3a-451d-bee0-eaae9836cc80" providerId="ADAL" clId="{952A6D8D-9164-A34A-B505-3632324165F0}" dt="2020-10-23T16:13:24.311" v="168"/>
          <ac:inkMkLst>
            <pc:docMk/>
            <pc:sldMk cId="2177877360" sldId="366"/>
            <ac:inkMk id="161" creationId="{F140B8F1-09AA-5A49-B7AC-53FFC0678B7F}"/>
          </ac:inkMkLst>
        </pc:inkChg>
        <pc:inkChg chg="add">
          <ac:chgData name="Tom Lievense" userId="ad7f8781-fa3a-451d-bee0-eaae9836cc80" providerId="ADAL" clId="{952A6D8D-9164-A34A-B505-3632324165F0}" dt="2020-10-23T16:13:24.781" v="169"/>
          <ac:inkMkLst>
            <pc:docMk/>
            <pc:sldMk cId="2177877360" sldId="366"/>
            <ac:inkMk id="162" creationId="{F70F9AA6-EF8D-534E-A43A-91E0AFECA6EE}"/>
          </ac:inkMkLst>
        </pc:inkChg>
        <pc:inkChg chg="add">
          <ac:chgData name="Tom Lievense" userId="ad7f8781-fa3a-451d-bee0-eaae9836cc80" providerId="ADAL" clId="{952A6D8D-9164-A34A-B505-3632324165F0}" dt="2020-10-23T16:13:25.631" v="170"/>
          <ac:inkMkLst>
            <pc:docMk/>
            <pc:sldMk cId="2177877360" sldId="366"/>
            <ac:inkMk id="163" creationId="{8394FA73-356A-A54E-B98E-3436F829EFFB}"/>
          </ac:inkMkLst>
        </pc:inkChg>
        <pc:inkChg chg="add">
          <ac:chgData name="Tom Lievense" userId="ad7f8781-fa3a-451d-bee0-eaae9836cc80" providerId="ADAL" clId="{952A6D8D-9164-A34A-B505-3632324165F0}" dt="2020-10-23T16:13:25.881" v="171"/>
          <ac:inkMkLst>
            <pc:docMk/>
            <pc:sldMk cId="2177877360" sldId="366"/>
            <ac:inkMk id="164" creationId="{CF4262A2-C378-024B-99A7-1A2ECF7AD44E}"/>
          </ac:inkMkLst>
        </pc:inkChg>
        <pc:inkChg chg="add">
          <ac:chgData name="Tom Lievense" userId="ad7f8781-fa3a-451d-bee0-eaae9836cc80" providerId="ADAL" clId="{952A6D8D-9164-A34A-B505-3632324165F0}" dt="2020-10-23T16:13:47.140" v="173"/>
          <ac:inkMkLst>
            <pc:docMk/>
            <pc:sldMk cId="2177877360" sldId="366"/>
            <ac:inkMk id="166" creationId="{18716144-D183-3F4F-B529-F2947733D3CD}"/>
          </ac:inkMkLst>
        </pc:inkChg>
        <pc:inkChg chg="add">
          <ac:chgData name="Tom Lievense" userId="ad7f8781-fa3a-451d-bee0-eaae9836cc80" providerId="ADAL" clId="{952A6D8D-9164-A34A-B505-3632324165F0}" dt="2020-10-23T16:13:54.589" v="174"/>
          <ac:inkMkLst>
            <pc:docMk/>
            <pc:sldMk cId="2177877360" sldId="366"/>
            <ac:inkMk id="167" creationId="{EA454256-9092-E54F-8D3D-B97EA3B7B228}"/>
          </ac:inkMkLst>
        </pc:inkChg>
      </pc:sldChg>
    </pc:docChg>
  </pc:docChgLst>
  <pc:docChgLst>
    <pc:chgData name="Tom Lievense" userId="S::t.lievense@wellant.nl::ad7f8781-fa3a-451d-bee0-eaae9836cc80" providerId="AD" clId="Web-{294D0882-CF1F-4C65-AD92-67BB67D59557}"/>
    <pc:docChg chg="delSld modSld">
      <pc:chgData name="Tom Lievense" userId="S::t.lievense@wellant.nl::ad7f8781-fa3a-451d-bee0-eaae9836cc80" providerId="AD" clId="Web-{294D0882-CF1F-4C65-AD92-67BB67D59557}" dt="2020-10-19T10:57:22.001" v="150" actId="20577"/>
      <pc:docMkLst>
        <pc:docMk/>
      </pc:docMkLst>
      <pc:sldChg chg="delSp modSp">
        <pc:chgData name="Tom Lievense" userId="S::t.lievense@wellant.nl::ad7f8781-fa3a-451d-bee0-eaae9836cc80" providerId="AD" clId="Web-{294D0882-CF1F-4C65-AD92-67BB67D59557}" dt="2020-10-19T10:57:22.001" v="150" actId="20577"/>
        <pc:sldMkLst>
          <pc:docMk/>
          <pc:sldMk cId="0" sldId="277"/>
        </pc:sldMkLst>
        <pc:spChg chg="del">
          <ac:chgData name="Tom Lievense" userId="S::t.lievense@wellant.nl::ad7f8781-fa3a-451d-bee0-eaae9836cc80" providerId="AD" clId="Web-{294D0882-CF1F-4C65-AD92-67BB67D59557}" dt="2020-10-19T10:56:49.453" v="141"/>
          <ac:spMkLst>
            <pc:docMk/>
            <pc:sldMk cId="0" sldId="277"/>
            <ac:spMk id="2051" creationId="{494527AA-D3F7-43FD-BDF4-7E8D110D892D}"/>
          </ac:spMkLst>
        </pc:spChg>
        <pc:spChg chg="mod">
          <ac:chgData name="Tom Lievense" userId="S::t.lievense@wellant.nl::ad7f8781-fa3a-451d-bee0-eaae9836cc80" providerId="AD" clId="Web-{294D0882-CF1F-4C65-AD92-67BB67D59557}" dt="2020-10-19T10:57:22.001" v="150" actId="20577"/>
          <ac:spMkLst>
            <pc:docMk/>
            <pc:sldMk cId="0" sldId="277"/>
            <ac:spMk id="5122" creationId="{ED68FC31-B7F4-4C67-AFC3-6304A3000568}"/>
          </ac:spMkLst>
        </pc:spChg>
        <pc:picChg chg="mod">
          <ac:chgData name="Tom Lievense" userId="S::t.lievense@wellant.nl::ad7f8781-fa3a-451d-bee0-eaae9836cc80" providerId="AD" clId="Web-{294D0882-CF1F-4C65-AD92-67BB67D59557}" dt="2020-10-19T10:56:59.234" v="143" actId="1076"/>
          <ac:picMkLst>
            <pc:docMk/>
            <pc:sldMk cId="0" sldId="277"/>
            <ac:picMk id="4" creationId="{00000000-0000-0000-0000-000000000000}"/>
          </ac:picMkLst>
        </pc:picChg>
      </pc:sldChg>
      <pc:sldChg chg="del">
        <pc:chgData name="Tom Lievense" userId="S::t.lievense@wellant.nl::ad7f8781-fa3a-451d-bee0-eaae9836cc80" providerId="AD" clId="Web-{294D0882-CF1F-4C65-AD92-67BB67D59557}" dt="2020-10-19T10:53:55.807" v="22"/>
        <pc:sldMkLst>
          <pc:docMk/>
          <pc:sldMk cId="540089010" sldId="324"/>
        </pc:sldMkLst>
      </pc:sldChg>
      <pc:sldChg chg="del">
        <pc:chgData name="Tom Lievense" userId="S::t.lievense@wellant.nl::ad7f8781-fa3a-451d-bee0-eaae9836cc80" providerId="AD" clId="Web-{294D0882-CF1F-4C65-AD92-67BB67D59557}" dt="2020-10-19T10:53:59.572" v="23"/>
        <pc:sldMkLst>
          <pc:docMk/>
          <pc:sldMk cId="3361553579" sldId="325"/>
        </pc:sldMkLst>
      </pc:sldChg>
      <pc:sldChg chg="del">
        <pc:chgData name="Tom Lievense" userId="S::t.lievense@wellant.nl::ad7f8781-fa3a-451d-bee0-eaae9836cc80" providerId="AD" clId="Web-{294D0882-CF1F-4C65-AD92-67BB67D59557}" dt="2020-10-19T10:54:08.416" v="27"/>
        <pc:sldMkLst>
          <pc:docMk/>
          <pc:sldMk cId="3329907521" sldId="326"/>
        </pc:sldMkLst>
      </pc:sldChg>
      <pc:sldChg chg="del">
        <pc:chgData name="Tom Lievense" userId="S::t.lievense@wellant.nl::ad7f8781-fa3a-451d-bee0-eaae9836cc80" providerId="AD" clId="Web-{294D0882-CF1F-4C65-AD92-67BB67D59557}" dt="2020-10-19T10:54:00.713" v="24"/>
        <pc:sldMkLst>
          <pc:docMk/>
          <pc:sldMk cId="1283759357" sldId="327"/>
        </pc:sldMkLst>
      </pc:sldChg>
      <pc:sldChg chg="modSp">
        <pc:chgData name="Tom Lievense" userId="S::t.lievense@wellant.nl::ad7f8781-fa3a-451d-bee0-eaae9836cc80" providerId="AD" clId="Web-{294D0882-CF1F-4C65-AD92-67BB67D59557}" dt="2020-10-19T10:55:51.654" v="119" actId="14100"/>
        <pc:sldMkLst>
          <pc:docMk/>
          <pc:sldMk cId="1124647951" sldId="328"/>
        </pc:sldMkLst>
        <pc:spChg chg="mod">
          <ac:chgData name="Tom Lievense" userId="S::t.lievense@wellant.nl::ad7f8781-fa3a-451d-bee0-eaae9836cc80" providerId="AD" clId="Web-{294D0882-CF1F-4C65-AD92-67BB67D59557}" dt="2020-10-19T10:54:44.480" v="43" actId="20577"/>
          <ac:spMkLst>
            <pc:docMk/>
            <pc:sldMk cId="1124647951" sldId="328"/>
            <ac:spMk id="2" creationId="{00000000-0000-0000-0000-000000000000}"/>
          </ac:spMkLst>
        </pc:spChg>
        <pc:spChg chg="mod">
          <ac:chgData name="Tom Lievense" userId="S::t.lievense@wellant.nl::ad7f8781-fa3a-451d-bee0-eaae9836cc80" providerId="AD" clId="Web-{294D0882-CF1F-4C65-AD92-67BB67D59557}" dt="2020-10-19T10:55:51.654" v="119" actId="14100"/>
          <ac:spMkLst>
            <pc:docMk/>
            <pc:sldMk cId="1124647951" sldId="328"/>
            <ac:spMk id="5" creationId="{7A84B281-82F8-42E2-8822-6048631799F2}"/>
          </ac:spMkLst>
        </pc:spChg>
      </pc:sldChg>
      <pc:sldChg chg="del">
        <pc:chgData name="Tom Lievense" userId="S::t.lievense@wellant.nl::ad7f8781-fa3a-451d-bee0-eaae9836cc80" providerId="AD" clId="Web-{294D0882-CF1F-4C65-AD92-67BB67D59557}" dt="2020-10-19T10:54:01.619" v="25"/>
        <pc:sldMkLst>
          <pc:docMk/>
          <pc:sldMk cId="4012956654" sldId="329"/>
        </pc:sldMkLst>
      </pc:sldChg>
      <pc:sldChg chg="del">
        <pc:chgData name="Tom Lievense" userId="S::t.lievense@wellant.nl::ad7f8781-fa3a-451d-bee0-eaae9836cc80" providerId="AD" clId="Web-{294D0882-CF1F-4C65-AD92-67BB67D59557}" dt="2020-10-19T10:54:02.932" v="26"/>
        <pc:sldMkLst>
          <pc:docMk/>
          <pc:sldMk cId="448709553" sldId="33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8:39.3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8203,'8'1'-566,"-1"4"0,-1 5 0,4 1 566,3-2 0,1 4 0,1-5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0:24.4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203 30 8321,'-8'-2'420,"3"-3"1,2 4 110,-2-4-280,4 3 0,-6 1-1050,7-4 360,0 3 189,0-4 1,-1 6 222,-4 0 0,2 0-131,-7 0 138,0 6 0,-4 1 138,0 2 1,4 4-136,0-3 0,1 3 29,-6 1 0,6-4 44,-1 0 1,5-1-44,-5 6 1,7-1-13,-2 1 1,4-6-47,1 1-26,0-1 48,0 6 1,1-5-9,4-1 0,3-6 17,7 2 0,-1-3 1,1-2 1,-1 0 250,1 0 1,-1 0-117,0 0 1,1 0-10,-1 0-72,1 0 1,-1-5 0,1 0 0,-7-1 59,-3 1 1,1 2-1,-1-7 0,4 5-45,-4-4 0,0-1-19,-5-4 0,2 4 36,3 0 0,-4 1-59,4-6-11,-3 1 5,-2-1 0,0 6-16,0-1-281,0 7 198,0-4 83,0 7 0,4 7-15,1 2 0,2 3 66,-3-3 0,0 9-60,5-4 0,-4 9 33,5-4 0,-7 7 0,2-2 0,1 3 5,-1 2 1,0 0-7,-5 0 0,0 5 4,0 0 1,-2 1-9,-3-1 0,2-4-11,-6 4 1,-1-4 95,-4-1 0,-1-1-27,1-4 0,-1-2 113,1-3 0,-1-2-76,1 2 1,-2-3 12,-4-2 0,4-1-91,-3-3 1,3-4 1,2-6 0,-1 5 56,1 0 0,-1-2 5,1-8 0,1 2-316,3-7 0,-3-1-130,4-8 0,2 1-123,2-6 0,4 5 64,1-5 0,0 4-91,0-4 1,1 2 91,4-2 0,2 3 26,2 6 1,4-2 386,-3 2 0,3-9 0,1 8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2:07.9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88 159 8014,'14'0'-6,"0"0"1,1 0 344,-1 0 1,1 0 54,-1 0 0,1 0 94,-1 0 1,1 0-154,-1 0 0,1 0-46,-1 0 0,5 0-163,1 0 1,-1 0 101,-5 0 0,6 0 0,-1 0 0,0-5 28,-4 1 1,-1-6-666,1 5-2,-1-6-207,0 3 492,1-7 0,-7 1-69,-3 0 1,-4 4 129,-1 0 0,0 5 52,0-4 1,-6 1 35,-4-2 1,-3-1-81,-1 6 1,-7 0 166,-3 5 0,-3 0-113,-2 0 0,-5 2 74,0 3 0,-6 4 70,2 11 1,2-3 169,3 7 1,2-1-132,2 1 0,7 2 85,2-7 1,6 5-335,4-5 1,4 5 143,6-4 0,8-1-571,6-5 0,7-1 44,8-3 0,6-2-183,4-3 1,0-4 111,4 4 0,-3-3-304,8-2 0,-3 0 827,-1 0 0,-1-7 0,0-1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2:08.4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434 1 8014,'-14'0'1272,"4"0"-927,1 0 1,-1 0-118,-5 0 0,1 4-123,0 1 1,-6 7 150,1-3 1,-7 2-195,2-1 0,-3 3 113,-2-3 1,6-2 83,4 1 1,2-4-121,-3 5 0,9-6-269,-3 6 166,2-7-141,-2 10 1,6-5-22,3 7 0,3-1 162,2 1 1,7-6-177,2 1 0,6 1-42,4 8 0,-1-3 110,6 4 1,-5-9 20,5-1 1,0-1-15,5 6 0,-5-6 121,1 1 0,-8-2 219,2 2 1,-2 3 1,-3-4 0,-6-1-29,-3 2 175,-4-1 0,-2 6-121,-4-1 1,-5 1 10,-9-1 1,1 1-142,-6-1 0,0-4-202,-5-1 0,0-4-28,1 5 0,0-7-431,4 2 0,2-3-52,2-2 1,4 0 242,-3 0 0,8-5-1028,1 0 0,5-6 1326,-4 1 0,-1-9 0,-4-4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2:08.9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7979,'10'1'909,"0"4"0,-6-2-210,6 7 0,-5-5-114,5 5 1,-1-1-159,6 6 1,-6 1-184,1 3 1,0-1-94,4 6 0,-4-5-104,-1 5 0,-6 0 39,2 5 0,-3 0-154,-2 0 0,-2 0 17,-3 0 1,-1 1 50,-4 4 0,-2-3-39,2 2 1,3-7-13,3-2 1,-3-1-116,2 1 1,1 1-33,4-5 0,4-1-189,1-5 0,8 1 49,2-1 1,-1-4-113,5 0 0,2-7 26,-2 2 0,6-4 80,-6-1 1,5 0-335,-5 0 0,5-1 222,-4-4 0,-1-2 456,-5-2 0,7-4 0,2 5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2:09.1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0 8036,'-8'0'-859,"2"0"1902,19 0 1,-4 0-650,11 0 1,2 0-185,2 0 0,3 0-185,2 0 1,-1 0 105,-4 0 1,8 0-706,-3 0 1,-2 5-69,-3 0 0,-5 2 642,6-3 0,-8 4 0,4 7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2:09.6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72 8036,'-8'7'-919,"-3"-4"950,6 7 0,0-5 864,5 4 1,0 1-418,0 4 0,-5 1-26,0-1 0,0 2-32,5 4 0,-4-3-175,-1 7 0,0-4 55,5 4 0,0-5-170,0 5 1,0-6-172,0 1 0,0-3 46,0-1 0,6-1-174,4 0 0,-2-5 20,2-5 1,-1 3-111,6-2 0,1-1 70,3-4 0,-3-6 10,3-4 1,2-3-36,-1-1 0,4-2 97,-5-3 1,2 1 177,-2-6 0,-3 5-30,4-5 1,-4 1 193,-2-1 1,-1-3-144,-3 3 1,2 1-32,-2-1 1,1 1-158,-1-1 1,1 3 106,-6 7 1,5 0-162,-6-1 0,1 5 187,-5 1 82,0 6-78,0-4 0,0 9 12,0 3 0,0 3 11,0 6 0,-6 2 155,-4 3 1,-1-1-63,1 6 1,-1-1-64,6 1 1,0 3-236,5-3 1,0 4 33,0 0 0,0-3-12,0-1 0,7-2 65,2 2 0,3 2-132,-3-7 1,4 0 146,-3-4 0,8-5-48,1-1 0,2-6-991,-2 2 1,2-3 1087,3-2 0,10-13 0,-4-3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2:10.1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42 8036,'-7'8'0,"1"0"210,-4-3 190,-3-3 1,10 11 5,-6-4 1,5 4 220,0 2 0,2-1 125,2 0-449,0 1 1,0 6-44,0 3 1,0 2 14,0-2 1,0 3-32,0-3 1,0-1-15,0 1 1,0-2 141,0 2 0,0-3-127,0-6 0,5-1-228,0 1-115,6-7 1,-3 0-430,6-4 270,1-2 1,1 3-176,3-10 0,-3-1 273,3-4 1,-2-3-17,-3 3 0,0-2-508,1-3 0,-1 1 165,1-1 1,-2-4 505,-4 0 0,4-2 139,-3 2 1,-2 1 159,1-6 1,-4 5-78,5-6 1,-5 1 94,4-5 0,-4 0-166,5 1 1,-7 5 55,2 4 1,-2 0 804,2 4-253,-3-3-93,4 10-626,-6 0 1,0 4-265,0 8 1,-5 4 156,0 7 1,-6 1-21,1 3 0,4 2 125,1 3 0,-1 3-21,1-2 1,-1-3-181,1 2 0,3-5 3,-3 6 1,4-6 136,1 5 0,0-6-93,0 1 0,1-3-118,4-2 1,-2 1-6,7-1 1,-5 1-229,4-1 0,-4-4 209,5-1 0,-1-4 94,6 5 0,1-7-2370,3 2 2546,-9-3 0,16-2 0,-10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2:10.9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29 130 8047,'0'15'-170,"0"-1"-100,0 1 1,0 1 1803,0 3-963,0-3 0,0 11-108,0-2 0,0-3-36,0 2 1,0-1-146,0 1 1,0 3-52,0-3 0,0-1 51,0 1 0,-4-7-36,-1 3 0,0-4-207,5-2 0,-2-1-289,-3-3-747,4 3 157,-6-12 20,7 6 1,0-14 483,0-3 0,0-2 33,0-3 1,0 1-321,0-1 1,0-6 172,0-3 1,0 2 586,0-2 0,0 0 27,0-5 0,2 1 180,3 4 1,-4-3-153,4 3 0,-3-3 166,-2-2 1,6 5-154,4-1 1,-2 6 55,2-5 1,-2 6 45,1-1 0,4 5-74,-3 4 0,3-3 4,1 4 0,-4 2-18,-1 2 1,1 2 122,4-2 1,1 4-86,-1-4 0,1 3 159,-1 2 0,1 2-130,-1 3 0,1-2-31,-1 7 1,1-6-284,-1 6 0,1 0 111,-1 4 0,-1 1-454,-4-1 0,3 0 134,-7 1 0,-1-1-29,-4 1 0,0-1 137,0 1 1,-1-1 108,-4 1 0,-3-1-73,-7 1 0,-4-1-24,0 0 1,-7-4 252,2 0 1,-2-7-94,2 2 0,2 1 34,3-1 1,2 0-4,-2-5 0,3 0-5,2 0 1,4 0-27,0 0-90,7 0 0,-5 0 65,3 0 8,4 0-419,-6 0 253,7 6 0,0 2 335,0 7 0,0-6-3,0 1 1,2 0 24,3 4 1,-2 1-54,7-1 0,-2 2 104,1 3 0,4-3-77,-3 4 0,3-4-8,1-2 0,2 2-379,3 4 1,-3-8 116,4 8 0,1-12-475,-2 6 1,2-4-183,-2 0 1,-1 1-446,6-6 1,-2-1 1180,2-4 0,4 7 0,-6 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2:11.3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14 7973,'-7'9'1932,"6"-3"-1342,-6-6 1,7-2-1326,0-2 735,7 2 0,1-11 0,6 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01.0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 1490 7977,'0'14'-107,"-5"-4"0,-1-1 46,-2 3 187,4-6 1,-4 5 222,4-6 0,2 0 105,-4-5-217,6-6 1,1 2 8,4-5 1,-3 4 6,2-5 0,0 1-50,0-6 1,-2 1-102,3-1 0,1-1 51,-1-3 1,5 1 56,-5-6 1,4 5-75,-4-5 1,6 5-247,-1-6 0,-2 3 106,2-2 1,-1-3-56,6 2 0,-6-2 15,1-2 0,0 2 56,4 3 1,0-4-94,1 4 0,4-8 119,0-1 0,1-3-19,-6 2 0,1 2 7,-1-6 0,5 6-62,1-2 0,-1 3 44,-5 2 0,6 1 2,-1-1 0,0 0 44,-4 0 0,-1 5-35,1 0 0,-1 4 4,1-4 1,-1 7-3,0-3 1,-4 4 32,0 2-3,-1-1 42,6 1 1,-1-1-56,1 1 1,-7-1 3,-3 1 0,3 4 20,1 1 1,-1 4-20,2-5 0,-5 2 0,4-1 0,-4-3 53,5 8-115,0-14 1,4 8 58,0-9 0,-4 8-86,0 1 1,-2 5 54,1-4-6,4-1 1,-5-3 33,7 3 0,-6-1-22,1 6 0,-5-1 58,4 1 1,-5 2-34,0-7 10,5 7-26,-1-10 0,1 12 50,1-4 0,-5-2-41,4 3 0,-5-3-5,0 2 0,3 2-38,-2-7 0,4 6 72,-4-6-109,6 7 69,-3-10 1,5 5 12,-3-7-23,3 7 1,-10-3-122,7 6 69,-7 1 0,5 4-52,-3 0-161,-4 0 139,6 0-289,-7 0 64,0 0 180,6 0-247,-4 0-230,4 0 297,-6 0-1118,0 0 640,0 6-607,0-4 1424,0 4 0,-6 0 0,-2 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01.7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44 8022,'-8'0'1166,"2"-7"-709,6 6-160,0-12-114,6 11 0,-3-9-183,7 6 1,-5 0 69,4 5 0,-4 0 98,5 0 0,-5 0-85,4 0 1,-4 0 201,5 0-143,-1 0 0,6 0-45,-1 0 0,-4 0-112,0 0 0,-1 0 32,6 0 0,-1 0-112,1 0 1,-6 0-12,1 0 1,-1 5 109,6 0-291,-1 0 181,1-5 89,-1 0 1,-4 5-63,0-1-80,-7 1 151,3 2 0,-6 1 17,0 6 53,0-6 1,0 5-84,0-3 1,-1-2 106,-4 1 1,2 1-86,-7 4 1,7 1 10,-2-1 1,-2 1 7,3-1 0,-3-4-107,2 0 28,4-1 1,-7 6-80,3-1-274,3-6 115,-4 5-47,6-11 0,0 6-178,0-4 258,0-2-168,0 4-414,0-12-186,0-2 1032,0-6 0,0-1 0,0 1 0,6-1 0,2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0:24.8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73 116 8047,'7'8'53,"-4"-2"-329,6-6 228,1 0 0,0 0 99,-1 0 0,1 0-89,4 0 1,-4 0 93,0 0 1,-1 0-142,6 0 0,-6 0 180,1 0 1,-5-1 84,4-4-286,-5 3 0,7-6 88,-6 3 200,0 4-201,-5-12 18,0 5-12,0-7-196,0 1 240,-7-1 1,1 6-7,-4-1 1,-3 7-168,4-2 1,1-1 112,-2 1 0,0 0 54,-4 5 1,4 2 30,1 2 0,-1 0 145,-5 5 0,1 1 56,0 4 0,-1 1-141,1-1 1,1 1-32,3-1 0,-3 1 23,4-1 1,2 5 42,2 1 1,4-1-124,1-5 0,0 1-177,0-1 0,0 1 33,0-1 1,6 1-200,4-1 1,3-1 108,1-3 0,2 1-125,4-6 0,-4 0 154,3-5 1,2 0 7,-2 0 1,2-2-153,-2-3 0,-3 2 321,4-7 0,0 1 0,0-6 0,-1 7 0,-5-11 0,1 3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02.6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174 160 8022,'-8'-7'-1001,"-3"4"0,5-5 862,-2 2 160,4 1 197,-8-1 1,8 4-1,-4-5-69,2 1-78,1 4-9,-1-10 1,3 8 44,-7-5 319,7 6-155,-10-10 0,11 11 113,-11-11-254,12 12 66,-6-6 31,1 7 1,3 0 187,-7 0-251,7 0-61,-4 0 26,7 0 1,0 2 131,0 3-108,-6 3 0,4 6 25,-2 1 0,2-6-172,2 1 0,2-1 47,2 6 0,0-5-113,5-1 0,-1 1 30,2 4 135,3 1 0,-7-1-73,4 1 1,3-1 38,-4 1 0,-2-6 66,-2 1-158,3-7 1,-5 8-143,6-6 158,-5 0-32,2-5 156,-6 0-68,0 0-203,0-6 0,0 2 99,0-5 1,0 4 47,0-5-69,-6 1 0,2-11-205,-5 1 0,6 0 94,-2 4 0,-2 1 49,3-1 1,-6 1 108,5-1 1,0 1-184,5 0 296,-6-1-122,4 1 1,-6 1-112,3 3 200,4 4 436,-6 6-289,7 0 0,0 6-3,0 4 1,5 3 15,0 1 0,1-3-90,-1 4 0,-3-4 29,3 8 1,1-3-54,-1-1 1,5-1 26,-6 1 0,8-6-8,-3 1 1,-1-2-243,2 2 0,-5-4 20,4-6 0,-4 0-105,5 0 159,-7 0 92,3 0-50,-6 0-15,0-6 1,0-2 58,0-7 0,0 1-84,0-1 0,0 1-179,0-1 1,0 6-9,0-1-75,-6 0 111,4-10 49,-10 4 303,10-5-200,-4 13-100,6 1 175,0 7 367,0 0-220,0 7 1,4-4 164,1 6-242,0 1 1,0 5 67,0-1 1,-1-4-101,-4-1 0,2-1 104,3 2-59,-4-4-201,6 1 0,-1-6 119,-4 6-229,4-7 179,-6-7 1,0-1-98,0-6 0,0-1 11,0 1 47,0 0-43,0-7 75,0 5 79,0-5 1,0 11 372,0 0-181,0 7-220,0-3 1,0 7 57,0 4 1,0-2-34,0 7 0,5-5 92,0 5-113,0-7 0,-4 8 27,4-6-162,-3 6-350,4-9-360,-6 4 0,2-6-11,3 0 829,-4 0 0,12-6 0,-5-2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06.5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44 8950,'0'14'255,"0"1"-143,0-1 1,0 1 22,0-1-7,0 1 0,0-1 91,0 1-124,0 6 0,5-5 52,0 3 0,0 2-7,-5-2 1,1 2-57,4-2 0,-2-3-218,7 4 1,-5-4 108,5-2 1,-6-4-94,6-1 0,-5-5-119,4 0 98,1 4-121,5 0 100,-1 0 127,1-1 0,-3-9-25,-2-3 0,-2-3-29,-3-6 0,-2 4 9,7 1 1,-7 4-3,2-5 1,-2 1-4,2-6 0,-4 1-31,4-1 109,-3 1 1,3-1-57,-1 1 1,1 4-62,-5 1 136,0 5 156,0-2-155,0 6 1,2 0 15,3 0 0,-4 2 176,4 2-209,3 4 1,-5 12 147,7-1 1,-5 0-122,4-4 1,-4-1-1,5 1 0,-5-6 17,4 1 0,1-2 2,4 2 1,-4-4 29,0-6 1,-1 0 77,6 0 1,-1 0 0,1 0-98,-1 0 0,-1-2 159,-3-2 0,1-5-83,-6-5 0,4 0-49,-4-1 1,5-1-25,-5-3 1,0 3-98,-5-4 1,4-2 48,1-2 0,0 1-151,-5-1 1,0 5-95,0-5 0,-6 5 111,-4-5 0,0 6-116,-4-1 0,3 4-194,-9 5 263,4-2-112,-5 10 1,5-4-948,-3 6 610,9 0 620,-3 6 0,5 2 0,-6 6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07.1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203 115 7912,'0'-8'74,"-7"-5"6,6 11 147,-6-11-80,7 5 0,0-1 91,0-1 0,0 5-14,0-4 0,-1 5 253,-4 0-283,3-4-37,-11 6 1,7-6-163,-4 3 1,-3 3 60,4-2 0,-2 4-92,1 4 0,-3 0 1,3 5 0,-2-4 85,-3 5 0,5-1-106,1 6 1,4-1 113,-5 1 0,6 1 1,-5 2 63,3 1-103,1 0 0,5-3 5,0 3 0,0-6-145,0 7 0,5-12 106,0 6 0,6-3-99,-1 4 0,1-6 125,-1 1 1,3-2-50,-4 2 40,4-4-11,1 1 0,1-6 1,-1 4 0,1-3 40,-1-2 0,-4 0 0,0-2-28,1-3 1,2 2 25,1-7 1,-4 5-173,-1-4 147,-5-1 0,4 1-57,-4-1 1,-2 0-284,3-4 318,3-1 0,-6 1 0,2-1-280,-2 1 15,-2 0 161,0 6 193,0-5-135,0 5-21,0 0 94,0 1 217,0 1-285,0 4 0,0-4 239,0 12-93,0-4 0,0 11-88,0-4 1,0 4-22,0 2 90,0-1 1,0 0-37,0 7 18,0-5-471,6 5 261,-4-6 1,9-6 39,-6 1-220,6 0 1,-3 3 0,7-4 1,-1-2-32,1-7 0,-6 0-59,1 0 316,0 0 1,-1-7-273,1-2 384,-7 2 0,10-12 0,-5 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07.4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 8009,'8'6'641,"-2"2"1,-10 6-555,-1 1 0,-2-1-221,3 1 0,2 1 151,-3 3 1,4-1 127,1 6 1,0-5-26,0 5 1,0 0 60,0 5 1,1 0-205,4 0 0,-2 0 178,7 0-86,-1-7 0,1 4 0,0-5 49,1 2 1,-3-4-407,2 5 1,-6-6-110,6 1 0,-5-8 101,5-1 102,-7-1-188,3-1 0,-4 4-1273,3-8 1286,-4 1 216,6-5 153,-7 0 0,-7 0 0,-1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07.6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30 8009,'9'0'-15,"1"0"1,-5 0 64,4 0 0,-4 0 218,5 0 1,-1 0-42,6 0 1,-1 0-390,1 0 0,-1-5 135,1 0 1,-1 0 181,1 5 1,4-1-334,0-4 0,2 3 178,-2-3 0,-3 4 0,5 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08.1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30 8439,'0'-8'467,"0"1"-247,6 7 0,2-1-217,7-4 0,-1 3 141,1-3 0,-1 4 41,1 1 0,-1 0-88,1 0 1,-1 0-217,1 0 1,-1 0-17,0 0 201,1 0 31,-1 0-64,-6 6 0,4-3 37,-8 7 0,1-5-23,-5 5 0,0-1 27,0 6 1,0-4-5,0 3 1,0-7-37,0 7 0,-1 2-125,-4 4 1,-3-1-14,-7-5 1,1 2 135,-1 4 0,-1-4-81,-3 3 0,3 2 64,-3-2 0,-2 5 127,2-4 1,-1-1-131,6-5 1,-1-1 12,1-3 18,6 3-267,1-12 194,7 6 1,2-7 40,3 0 0,3 0-248,6 0 109,7 0 0,0-5 115,3 0-364,4 0 0,-6 0 113,7 1 0,0-3 137,0 2 0,-5 4-145,0-4 0,-5 2-340,5-2 1,-6 3 291,1-3 1,-3 2 319,-1-2 0,6-3 0,1-6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08.4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 7566,'-5'9'285,"0"1"1,0 0-34,5 4 1,0 1-100,0-1 1,0 2-18,0 3 0,0-2-47,0 2 1,0 2-131,0-2 0,2 0-197,3-4 0,-2-1 119,7 1 1,-7-6-663,2 1 574,3-7 0,-5 4-665,7-7 287,-7 0 585,10 0 0,-5-7 0,6-1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08.7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348 0 6593,'8'7'-804,"-2"1"1634,1 6 1,-6 1-292,4-1 0,2 1-55,-3-1 1,3 7-171,-2 3 1,1 3-95,4 2 0,1 2 50,-6 3 0,5-4 53,-6 4 0,6 1-115,-5-1 0,4 6 0,-4-1 0,0 2-105,-5 3 0,0-7 69,0-4 0,-2 3-142,-2-2 0,-4-7 74,-7-8 0,1 2 45,-1-2 0,-1-1-128,-3-8 1,1 1-260,-6-6 0,5-1 0,-5-4 0,0 0-190,-5 0 1,5-6-224,0-4 1,1-4 276,-1-5 1,-2 1-516,7-6 0,-5 0 335,5-5 0,1-5 8,8 0 546,-3 1 0,5 4 0,-6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08.9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29 7892,'-14'0'609,"6"0"-523,1 0-23,7-6 1,7 2-492,2-5 0,4 5 233,2 0 1,-6 2 202,1 2 1,0 0-293,4 0-674,1 0 958,-1 6 0,1-4 0,-1 5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09.1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7963,'0'8'-362,"0"4"0,0-8 519,0 5 427,0-6-536,0 4-80,0-7 0,2 0 109,2 0-390,-2 0 1,9 1 118,-6 4 0,2-1 179,-3 5 15,-2-6 0,11 10 0,-5-5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0:25.5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15 7796,'0'14'-84,"0"-4"157,0 0 1,-5-1-214,0 6 0,0-1 128,5 1 0,0-1-101,0 1 1,2-1 189,3 0 1,-4 1-6,4-1 1,-2-1-154,2-3 0,-3 3 12,3-4 0,-2-2 66,2-2 2,-4 3 28,6-7 15,-7 6 6,0-7-24,0-7 0,0-1 0,0-6 0,0 4-172,0 0 1,0 1 71,0-6 1,0 1 50,0-1 1,0 1 36,0 0 1,0-1 16,0 1-13,6-1 1,0 1 36,4-1-50,3 7 22,-5-5 247,6 12-164,1-6-55,-1 7 1,-4 5-21,0 0 1,-6 1 2,6-1 1,-5 2 28,5 2 0,-6 3-53,6-8 0,-5 6 29,4-5 0,-5 6-4,1-1 1,-2-2-227,2 1 272,-4-5-7,6 8 0,-7-10 1,0 6 99,0-3-224,0-4 1,-5 4 4,0-10 0,0 2 79,5-6 0,0-1 5,0-4 1,2 4-347,3 0 0,-2 1 90,6-6 1,-5 1 170,0-1 1,3 6 28,-2-1 1,4 5 267,-4-4-238,6 5 1,-4-4 346,2 3-348,4 4 1,-5-6 94,7 7 4,-1 0 0,1 0 11,-1 0-77,1 0 0,-3 2-48,-2 3 1,1-2-13,-6 7 1,2-2-48,-3 1 0,-2 4-132,3-3 1,-4 3 97,-1 1 75,0 1 0,5-1-1037,0 1 1056,0-1 0,-12 0 0,-1 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09.6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0 102 7963,'0'8'54,"7"5"93,-6-5 0,11 7 299,-8-1-115,1 0 0,0 1-80,0-1 0,0 1-28,-5-1 0,0 1-33,0-1 1,0-4-112,0 0 0,0-6 73,0 6-220,0-7-99,0 4 182,0-7-213,0 0 149,0-7 1,0-1 73,0-6 0,0-1-71,0 1 1,0-2-141,0-4 1,0 4 64,0-3 1,5 3 44,-1 2 0,8-1 56,-3 1 1,2-6-20,-1 1 1,3 5 169,-3 4 1,2 2-107,3-2 1,-1-1-44,1 6 0,-1-4 10,1 4 1,4 0 27,0 5 292,1 0 0,-6 6 343,1 4 1,-6 5-419,1 4 0,-7-2-90,2 8 0,-4-6-405,-1 5 1,0-2 193,0 3 1,0-3 116,0-3 1,0-7-1731,0 2-551,7-3 2228,1-3 0,6 5 0,1-5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10.4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463 665 7364,'-13'-9'-180,"4"-1"597,-11 7 0,6-5-160,-10 3 0,3 3-13,6-2 1,-1-3 11,-3 2 1,1 1-92,-6 4 1,7 0-7,-3 0 0,-2 6 4,-2 4 0,3 2-109,2 3 1,-2-1-14,1 1 0,0 1 55,0 3 0,6-3-154,-1 4 1,1 0 129,4 0 0,4-1 26,1-5 0,3 1-73,2-1 0,2-4-173,3 0 1,8-7 143,6 2 1,7-4 58,-2-1 0,5 0 107,4 0 0,-2-6-82,3-4 1,-2-3 44,2-1 0,-4-1-54,4 1 0,-4-1 9,-1 1 0,-5-2 2,0-3 0,-6 1-151,1-6 0,-3 5 100,-1-5 0,-5 4-110,-1-4 0,-6 0-170,2-5 1,2 0 80,-3 0 1,1-1-200,-5-4 0,0 2 123,0-7 0,0 6 98,0-6 0,-6 5-53,-4-4 1,-1 1-155,1-2 0,-3 4 202,4 6 0,1 5 275,-2 0 340,0 6-350,-4 4 132,0 7 1,4 14-94,0 2 1,7 11-116,-2 4 1,-1 3 101,1 2 1,0 6 241,5 4 1,0-1-112,0 6 0,0-9 12,0 9 1,0-4-302,0 3 0,5-4 103,0-1 1,6-6-243,-1 2 1,1 0 96,-1-5 0,2 6 138,-2-11 0,3 2-130,1-7 0,1-3-762,-1 3 1,1-4 118,-1-5 1,1-4-794,-1-6 1488,7 0 0,-5 0 0,5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10.8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159 232 7907,'8'-15'-253,"5"7"1,-9-3 383,5 6 24,1-6 0,-1 8 125,1-7 0,1 7-75,9-2 0,-4-3 16,3-2 1,-3 2-2,-2-1 1,1-1-13,-1-4 0,1 4-24,-1 0 0,-4 1-253,0-6 0,-6 6-9,6-1 1,-7 5 9,2-4 1,-3 4-21,-2-5 0,-2 7 108,-3-2 0,-3 3-119,-6 2 1,-1 0 77,1 0 1,-5 0 33,-1 0 0,-5 7-59,0 2 1,-2 4 11,-2 2 0,5 1 113,0 3 1,5-1 147,-5 6 1,4-5 196,-4 5 1,7 0-189,-3 5 1,9-3 196,1 3 1,2-10-99,-1 5 1,2-1-124,7-4 1,8-4 18,7-6 0,6-6-887,8 2 1,1-3-54,4-2 0,3 0-468,6 0 0,4-7 1177,-4-2 0,4-4 0,-10-2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11.7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1 202 7772,'8'2'355,"-3"3"1,-2-4-28,2 4-96,-4-3-68,6 4 0,-2-2 363,-1 5 27,8 1-414,-11 4 1,11 6-104,-8-1 0,6 2-75,-5-2 1,5 3 111,-6 7 0,1 0 74,-5 0 1,2 2 3,3 3 0,-4-4-273,4 4 1,-3-4 28,-2-1 1,0-1-145,0-4 1,0 1 41,0-5 0,0-1 26,0-5 0,4-4-150,1 0 0,0-6-140,-5 6-60,0-7 64,0 4 153,0-7 93,0-7 1,0-1-1,0-6 1,0 4 24,0 1 1,-2-1-2,-2-5 1,0 1 89,-5-1 0,6-5 94,-2-4 0,-2-4 0,3-1 0,-6 0 0,5 0 0,-1 1 0,1-1 0,2 0 0,-7 0 0,5 0 74,-5 0 1,7 5 264,-2 0 1,-1 6 150,1-1 1,0 3 81,5 1 0,-4 1-199,-1-1 1,0 1-8,5-1 1,2 1-90,2 0 0,3-6-58,2 1 0,4 0-3,-3 4 0,3 6-122,1-1 1,1 0 21,-1-4 1,1 1 41,-1 3 0,5-1-73,1 6 1,1-4 37,-2 4 1,3 0-72,7 5 1,-5 0 58,0 0 0,-4 2 22,4 2 1,-7 1-35,3 10 1,-6-4-191,-4 8 0,-2-1 63,-3 1 0,-4-3-73,4 4 1,-5 0-52,-5 0 0,2 1 52,-7-2 1,1-1-252,-6 6 1,1-7 137,-1 3 0,-1-6 99,-3-4 1,3 1-105,-3-6 1,3 4-597,1-4 0,1 0 215,-1-5 1,6-2 25,-1-2 0,7 0 196,-2-5 0,3-1 377,2-4 0,0-1 0,-6-6 0,-2-1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12.0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30 7922,'8'9'0,"-3"1"0,1-5 425,-1 4-259,0 1 17,1 4 1,1 1-58,2-1 0,-1 6 98,-3-1 1,-1 0-14,5-4 1,-6 4-100,2 0 1,2 2 99,-3-2 0,1-3-13,-5 4 1,2-4 14,3-2-88,-4 1 27,6-1-274,-7-6-66,6-2 170,-4-6 0,4-1-108,-6-4 1,0-3 47,0-6 0,5-2 83,0-4 1,0 4-52,-5-3 1,0-2-48,0 2 0,0-2 17,0 2 0,4 1-88,1-6 1,2 1 68,-2-1 0,-2 2 44,6 2 0,-4 4 147,5-3 0,-2 8-95,2 1 1,2 7-68,-2-2-9,3 4-283,1 1 0,1 1 75,-1 4 1,-4-2 0,-1 5-517,3-1 0,-4 4 798,1-1 0,1 2 0,5 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12.3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7922,'0'8'3,"0"5"53,0-12 1,0 12 271,0-3-32,0 3 0,0 1-64,0 1 1,0 1-15,0 3 1,0-3-32,0 3 1,2-3-233,3-1 0,3-2-54,6-4 0,-4 3-102,-1-8 0,1 6-290,5-5 1,-6 0-13,1-5-180,-1 0 0,4-7 55,-3-2 628,3-4 0,-12-8 0,6-2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12.4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58 7922,'-6'-14'85,"-2"0"13,0-1 27,1 7-948,7 2 631,0 12 0,7 2-510,2 7 702,4-1 0,2 7 0,-1 1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12.8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218 58 7973,'-10'0'910,"0"0"-331,1 0-369,-6 0 1,1 0-130,-1 0 0,1 0-89,-1 0 0,1 5 71,-1 0 1,1 6 78,0-1 0,4 3 14,0 1 1,2 2-21,-1 4 1,-3-4-19,7 3 1,1-3 89,4-2 1,1 1-58,4-1 0,3-1 23,7-3 1,4 1-14,0-6 0,7 0 0,-2-5 0,3 0 11,2 0 0,0 0-13,0 0 1,0-5-190,0 0 1,-2-6 50,-3 1 1,2-3-128,-7-1 0,1-1 23,-6 1 1,0 1-20,1 4 0,-7-4-270,-3 3 243,-4-3 1,-7-1-491,-4-1 1,-4 6 247,-5-1 0,1 5 196,-6-4 1,6-1-207,-1-5 1,3 6 380,1-1 0,1-6 0,-1-6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13.2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1 101 7922,'8'7'0,"0"-6"61,-3 4 1,-2 2 163,6-2 1,-4 4 372,5-4 28,-7 6-222,4-3-259,-1 7 1,-4-1 0,2 1 90,-2-1 116,-2 1 86,0-1-269,0 0 0,0-4-347,0 0 31,0-7 94,0 3 1,0-7-60,0-4 1,0 2 66,0-7 0,-2 5 79,-2-4 1,2-1-13,-3-4 0,2-1 73,-2 1 0,4-1-91,-4 1 1,3-1-159,2 1 1,2-5 30,3-1 1,1 1-77,4 5 0,2-1 49,-2 1 0,3 1 61,1 3 17,1-3 0,-1 12-42,1-4 0,-6 3 127,1 2 1,-2 2-173,2 3 1,3-2-760,-4 6 0,4-4-333,1 5 1251,-5-7 0,10 10 0,-3-5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13.5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0 7012,'0'15'1242,"-1"-1"-860,-4 1 1,3-1-164,-2 0 0,-3 1 27,2-1 0,1 2-27,4 4 0,-5-4-62,0 3 0,0-3 51,5-1 1,0-1-517,0 0 1,7-6 20,2-3 1,-1-3-222,2-2 0,-1 0-272,6 0 0,-1-2 377,1-3 0,2-3 403,-2-6 0,9-7 0,-8-1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0:26.0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101 101 6251,'9'0'1758,"1"0"-1807,-1 0 1,6 0 228,-1 0 0,1 0-11,-1 0 1,1 0-313,-1 0 0,2 0 31,4 0 0,-8 0 142,8 0 1,-12 0 3,6 0 0,-3 0-39,4 0 0,-5 0-1,-1 0 1,-4 0-29,5 0 120,-7 0-20,10 0-175,-12-6 0,6 3 26,-7-7 0,0 5-55,0-4 0,0 4 109,0-5 1,0 5-6,0-4 1,-7 4 29,-2-5 0,-4 7 4,-2-2 0,1-1-34,-1 1 1,1 0 0,0 5 0,-6 0 186,1 0 0,0 2-29,4 3 1,-4-2 81,0 6 0,-2 1-105,2 5 0,2-1 115,-2 0 0,3 6-63,2-1 1,-1 2 167,1-2 1,1-3-189,3 3 1,2-2 170,3-3-356,4 0 1,-4 1-19,10-1 0,3-4-201,6 0 0,2-6 84,4 6 1,-3-7-176,7 2 1,2-3 10,8-2 1,-4 0-96,4 0 1,-3-5 129,-2 0 0,-2 0-94,-3 5 410,3-6 0,-4 4 0,6-4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13.8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0 7922,'-8'0'283,"-5"0"1,10 2-65,-7 3 0,5 3 27,-4 6 0,5 7-27,0 3 0,-3 0 131,2 5 1,1-3-83,4 8 1,-5 1 54,0-1 0,0 6-96,5-2 0,0 3 28,0-3 0,-5 2-69,1-6 0,-1 5 33,5-6 0,0 1 27,0-5 0,5-7-27,-1-2 0,8 2-641,-3 2 0,4-3 273,2-2 0,-1-2-442,0-3 0,1-4 90,-1-1 0,1-6-157,-1 2 1,1-3-210,-1-2 0,-4 0 325,-1 0 0,1-2 542,5-3 0,-7-3 0,-2-6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14.0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0 7174,'-7'0'-973,"7"0"816,7 0 1,9 0 1110,3 0 0,-1 0-366,6 0 0,-5 0-579,5 0 0,-1 0-306,1 0 1,2 0-306,-7 0 0,0 0 602,-4 0 0,6 0 0,1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14.4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86 7565,'8'6'-214,"4"-3"214,-8 7 576,8-7 0,-4 5-7,6-3 1,-4-3 98,-1 2 1,1-2-371,4-2 1,1 0-255,-1 0 0,1 0-204,-1 0 0,1-5 161,-1 0 1,1-1 431,-1 1-329,1-3 0,-3-2-491,-2 1-122,3-1-554,-11-4 787,4-1 0,-8 6 23,-2-1 0,-5 7 262,-5-2 0,0 2-104,-1-2 0,1 3-14,-1-2 0,-1 4 14,-3 4 1,3 4 150,-3 7 1,-2-4 100,1 4 0,1-4 629,5 8 1,-1 2-297,1-2 0,1 2 28,3-2 1,2-3-328,3 4 0,4-4-205,-4-2 1,8 1 220,2-1 1,6 1 21,-1-1 1,3-4-811,1-1 1,2-5 3,3 0 1,-1 3-252,6-2 0,2-2 828,8-8 0,3-9 0,6-9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14.9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1 8233,'0'14'781,"0"0"0,0 1-479,0-1 0,0 1-24,0-1 0,-5 6-65,0-1 1,-1 2 26,1-2 0,3-1-27,-2 6 1,2-7 49,2 3 1,0-9-105,0-1 0,2-2-1485,2 1 751,4 4 1,7-11-253,-1 3 0,6-9-283,-1 0 1,0-9 1109,-4-2 0,6 1 0,1-7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15.3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159 1 7981,'-4'14'-124,"-1"1"0,-5-1 396,5 1 0,-4 4-11,4 0 0,-2 7-8,3-2 0,0 3-28,-5 2 0,4 5 234,-5 0 1,5 4-67,-4-4 1,1 6-27,-2-1 0,-3-2-48,4 1 0,1-4-20,-2 4 0,7-9-346,-2 5 0,3-13 108,2 3 0,2-6 192,3-4 0,-2 1-28,7-1 0,1-6-1187,8-3 1,-1-3 171,6-2 0,0 0-138,5 0 0,0-7 267,0-3 1,0 2-794,0-1 1454,-7-1 0,5-11 0,-4-1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15.5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15 7942,'14'0'231,"1"0"0,-1 0-231,1 0 46,5 0 0,-2 0-117,6 0 1,-4 0 92,4 0 0,-5 0 120,5 0 1,-5 0-17,5 0 1,-6-2-1309,1-2 1182,-3 2 0,5-4 0,2 6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16.0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130 72 7550,'2'8'-53,"3"-3"0,-2 2 1968,7-2-1453,-1-1 0,6-4-149,-1 0 0,1 0-77,-1 0 1,2 0-27,3 0 0,-3 0-173,4 0 1,-4-1 5,-2-4 1,1 3-58,-1-2 1,-4-3 53,-1 2 1,-4-4-180,5 4 1,-7-2-262,2 3 1,1 0 223,-1-5 0,0 4-44,-5-5 0,-2 7-116,-2-2 30,-4-3 1,-8 7 80,-4-4 1,4 3 295,-3 2 1,-4 0-45,-1 0 0,2 5 254,-2 0 1,4 6 120,-4-1 0,0 3-197,-5 1 0,5 5 170,0 1 0,6 0-105,-1 0 0,5-3 172,4 7 0,-1-6-65,6 1 1,0-1-284,5 1 0,0-3-74,0 4 0,7-4-115,2-2 0,4-1-381,2-3 1,4 1 273,0-6 0,7 0-152,-2-5 1,3 0 115,2 0 0,0 0-529,0 0 1,0-2 85,0-3 0,-5-3 12,0-6 1,-1-1 668,1 1 0,3-7 0,-5-2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16.4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87 117 7834,'-8'6'-144,"2"2"0,1 7 269,0-1 0,-1 0 84,1 1 1,3-1 160,-2 1 0,2 1-107,2 3 0,-5-3 57,0 4 0,-1 0-110,1 0 0,4-1 94,-4-5 0,3 1-128,2-1 0,-2-6-118,-2-3 362,2 3 52,-4-6-701,6 4 0,0-12 175,0-4 0,0-7-87,0-3 0,4-4 91,1 5 0,7-7-193,-3 2 1,4 2 108,1-3 0,1 1 79,-1-5 1,1 5 34,-1 0 0,6 5 7,-1-5 1,2 6 156,-2-1 1,-3 4-54,3 6 0,-1-2 89,1 6 0,-3 0-69,4 5 1,-9 2 318,-1 2 0,-1 4 37,6 7 0,-6 1 140,1 3 1,-7-1-182,2 6 1,1-2 93,-1 3 0,0 3-521,-5 1 0,0 0 63,0 5 1,0-8-484,0-2 1,0-5 196,0 5-3052,0-6 3276,0 3 0,6-13 0,2-2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17.5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87 7943,'0'-9'0,"0"-1"0,0 5 0,0-5 467,0 7 1,0-5 237,0 3-233,0 4-75,0-6 0,-2 7 60,-3 0-122,4 0-114,-6 0-263,7 0 515,0 0-252,0 7-55,7 1 0,-6 8-169,4 3 0,-2-1-66,2 6 1,-3 0-19,3 5 0,-2-5 60,2 0 0,-2-5-74,6 6 0,1-8-8,4 2 1,1-2 91,-1-3 1,1-6-208,-1-3 241,1-4-35,-1-1 0,1 0-105,-1 0 0,1 0 53,-1 0 0,1-6 38,-1-4 1,0-2 35,1-3 0,-5 1 9,-1-1 0,-1-1-120,2-3 1,1 3 73,-6-3 1,5-2-189,-6 1 1,3-1 73,-2 2 1,-2-2-440,6-3 1,-5 3-556,1 7-302,-4-1 1443,-1 1 0,7 6 0,1 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17.9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305 87 7946,'-10'-8'-1384,"0"3"1932,1 4 1,-6 1-157,1 0 0,-1 0-187,1 0 0,-2 1 20,-4 4 0,4-2-1,-3 7 1,1 1-153,-1 9 1,3-4-223,-3 3 1,3-1 303,1 1 1,1-3-7,-1 3 0,7-3-198,4-1 93,2-1-324,2 1 202,6-1 0,2-1 6,7-3 0,-1 1-107,1-6 0,6 0-18,3-5 1,3 0 123,2 0 0,5 0-16,-1 0 0,1-7 5,-5-3 1,-5 2 121,0-1 0,-1 1-80,1-2 0,-3-3-9,-7 4-175,1-4 0,-2-2 116,-4 1 0,2-1-358,-6 1 330,0-7 1,-5 5 9,0-3 1,-5 3 11,0 1 1,-6-4 50,2 0 1,-6 4-48,-4 6 0,3-1 113,-4-5 0,-2 1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0:26.5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247 72 8213,'0'10'-445,"0"0"720,0-7 220,0 3-897,0-6 268,6 0 0,2 0 206,7 0 0,-1 0 99,1 0-189,-1 0 0,0 0-62,1 0 129,-1 0 0,1 0 44,-1 0 39,-6 0-252,5 0 181,-11 0-4,4-6-65,-6-2-3,0-7-25,0 1-5,0-1 60,-6 1 0,-2 1-10,-7 3 0,1 4-168,-1 6 1,-4 0 92,0 0 1,-5 0 54,4 0 0,0 0 41,0 0 1,-1 6 125,-3 4 0,2 3-57,3 1 1,1 1 179,-6-1 0,6 6-174,-1-1 1,3 2-20,1-2 1,1-3 228,-1 3 0,7-3-33,4-1 0,2-1-396,2 1 0,6-2-21,4-4 0,4-1-94,6-3 0,1-3 45,3 3 1,3-4-165,-3-1 1,3 0 146,2 0 1,0-1 57,0-4 0,0 2-534,0-7 1,-5 7 676,0-2 0,0-10 0,5-1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18.4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288 58 7946,'0'-15'-1089,"-2"3"1722,-3 2 1,-3 2-183,-6 3 1,-1 3-127,1-2 1,-1 2-150,1 2 1,-1 0-117,1 0 0,0 0-153,-1 0 0,1 2 110,-1 2 0,1 0-2,-1 5 1,1-1 83,-1 2 0,6 8-111,-1-4 0,2 4 6,-2-4 1,2 2 13,4 4 1,2-4 69,-3 3 1,5-1 253,5 1 1,1-3-150,4 3 1,8-8-72,-4-1 0,9-5-82,-4 5 1,7-7 94,-2 2 0,3-4-206,2-1 0,3-1 33,-3-4 1,6 2-69,-11-7 1,5 2 55,-9-2 0,-1-1-83,-5 6 1,-1-6 117,-3 1 0,1-3-25,-6-1 1,0 0-259,-5-1 1,0 5 78,0 1 1,0-1-212,0-4 1,-7-1 21,-2 1 0,-4 1-71,-2 3 0,6-3-323,-1 4 812,0 2 0,-4-5 0,0 3 0,-1-5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19.1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0 130 7946,'8'0'-744,"5"0"276,-11 0 823,11 0 1,-7 2 0,4 3 1,-4-2 364,-6 7-455,0-1 1,0 6 90,0-1 1,0 1-179,0-1 0,-2 1-14,-2-1 0,2 1-183,-3-1 0,-1 1 98,1-1 0,0-4 54,5-1-463,0 1 101,0 4 59,0-6-46,0-1 105,0-7-177,0 0 273,0-7 1,0 4 14,0-6 0,0-1-91,0-5 0,0 1 56,0 0 18,0-1 1,5 1 5,0-1 0,0-1-6,-5-3-273,0 3 124,6-5 1,-3 2 91,7-1 28,-7 1 0,8 0 36,-6-1 1,6 1 8,-1 5 1,1 4 153,-1 0 1,3 2-70,-4-1 1,-1 2 184,2 7-200,0 0 0,4 0 92,1 0 0,-6 2-97,1 3 0,-5-2-56,4 7 1,-4-6 34,5 6 1,-7 0-92,2 4 0,1-4-6,-1-1 1,0 1 122,-5 5-51,0-1 1,-5 0-20,0 1 1,-6-2 114,1-4 1,2 3-135,-1-8 1,-1 6 2,-4-5 1,-1 5-38,1-6 1,-1 3-132,1-2 1,-1-4 111,1 4 0,1-2 50,3 2 1,-2-3 22,2 3-97,3-4 430,-5-1-150,10 0 164,-4 0-24,6 0 0,4 2-112,1 3 0,6-4 56,-1 4 0,-2 3 32,2 2-156,-1-4 135,6 7-144,-1-11 48,1 10-37,6-10-181,-5 11 36,5-12 164,-7 6-15,1-7-601,5 6 0,-3-4-206,2 3 0,-2-5-1440,3-5 2097,-4 3 0,5-11 0,-7 5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20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360 478 7876,'-14'-6'166,"6"4"0,-5-9 231,3 6-365,4 0 137,-7 5 1,5-5-13,-6 1-114,-1-1 133,1-2 0,-1 6-76,1-4 1,-6 3 184,1 2-96,0 0-155,4 0 0,-1 0 50,-3 0 0,3 7 27,-3 2-1,3-2 1,6 6-293,0-4 117,1 4 1,1 2-35,3-1 1,2 5 128,-2 1 1,3-1-2,-3-5 0,9 1 1,1-1 1,6-1 33,-2-3 1,4 3-115,2-4 0,1-2-51,3-3 121,-3 4-160,5-6 1,-2 5 56,1-7 89,5 0 1,-9-5-276,4 0 253,2-6 1,-6 3-67,3-7 0,-3 6-8,-1-1 52,-1-6-91,1 0 1,-1-5 57,1 6 1,-6-4-2,1 0 0,-5-5-12,5 4 0,-7-5 12,2 1 1,-4-4-248,-1-1 247,0 1-23,0-1 20,0-7 1,0 4-26,0-6 0,0 4 79,0-5 1,-5 12 1,1-2 1,-6 10 574,5 0-383,0 2 1,-1 9 80,-4 4 0,2 2 110,-1 2 1,-1 8-100,-5 6 1,6 7-78,-1 8 1,2 0-27,-2 0 1,4 0 31,6 0 1,-5 5-71,0-1-121,1 1 31,4 1 1,4-2-113,1 5 0,5-6 96,-5 2 0,4-3-61,-4-3 1,5 1-32,-5 0 0,6-6 59,-2-4 61,-2 4-230,6-7 0,-5 0 115,6-7 1,-4-1-903,0 2 460,-1-4-15,6-6 0,-1 0-392,1 0 0,2-6 918,-2-4 0,2-2 0,-9-3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20.3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129 203 7999,'8'0'-1692,"5"0"1925,-5 0-23,0 0 1,5-2-27,-4-2 1,-1 2 3,2-3 0,-2 2-148,2-2 1,3 2 86,-4-7 1,-1 5-69,2-4 0,-5 4 77,4-5 0,-4 1-146,5-6 0,-5 6 36,4-1 0,-4 0-76,5-4 226,-7-1-89,3 1 1,-6-1 7,0 1 0,-6 6-21,-4 3 1,-3 4-6,-1 1 1,-5 1 3,-1 4 1,-5 3 110,1 6 0,1 3-11,-1 2 1,2 2 125,-3 3 1,0 3-51,5-3 0,1-1 75,5 1 0,4-7-249,0 3 0,7-3 78,-2 3 1,10-9-219,5 3 1,4-4 95,6 0 1,1-2-675,3-4 1,8-2-67,-3 3 0,4-3-1135,1-2 1844,-3 0 0,10-7 0,-4-1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21.1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0 7887,'-10'5'89,"0"0"1,7 2 125,-2-3 0,4 0-82,1 5 0,0-4 39,0 5 1,0-1-91,0 6 1,0 1 99,0 3 0,1-1-119,4 6 1,-3 0 13,3 5 0,-4 0 106,-1 0 0,0 0-81,0 0 0,0-5 41,0 0 1,0-7-125,0 3 1,0-4 37,0-2 1,0-4-141,0 0 1,2-7 112,3 2-328,-4-4 122,6-1 1,-3-1 87,1-4 1,7-3-51,-3-7 0,-1 1 45,2-1 0,-1 1-76,6-1 1,-1 3 89,1 2 0,-1-1 131,1 6 1,-1-5-28,1 5 0,-1 1 200,1 4 0,-1 0-49,1 0 0,-1 0-123,0 0 1,1 1 6,-1 4 5,1 3 1,-2 6-97,-4 1 0,-2-1 93,-7 1 0,0-1-39,0 1 0,-7-1 65,-2 1 0,-4-1-6,-2 1 0,1-3 0,-1-2 1,-4 3-37,0-3 1,-2 1-21,2-2 0,1 0 35,-6-5 0,6-2-188,-1 3 0,-2-4-334,2-1 97,0 0 0,6-1-10,3-4 1,4 2-170,6-7 0,0 5 250,0-4 0,1 1-13,4-2 0,3-3 306,7 3 0,5-2 0,3-3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21.5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72 116 7887,'15'0'0,"-1"0"-268,1 0 1,-6-1 555,1-4 0,0 3 43,4-2-145,1 2 0,-1 2 504,0 0-441,1-6 1,-1 4-46,1-3 0,-6 3-57,1 2 1,-5-4-111,5-1 1,-6-2 214,6 3-410,-7 2 340,4-11-58,-7 5 0,0-2-469,0 1 1,0 4 151,0-5 1,-2 7 51,-3-2 0,-3 4 135,-6 1 0,-1 0 10,1 0 0,-1 0-2,1 0 1,-5 0 16,-1 0 0,-4 6-24,5 4 1,-5 3 22,5 1 0,-1-3-87,6 4 1,1-7 70,3 11 1,-1-6 105,6 6 0,-4-3-31,4-1 0,0-1 49,5 1 1,5-6-198,0 1 1,8-2-155,1 2 0,5-4 192,5-6 0,5 0 54,0 0 0,0-2-1219,5-2 1,1 0 1197,-1-5 0,6-1 0,-3-4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22.1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232 131 7887,'2'-13'-1381,"3"3"1623,-4-3 28,6 5-127,-7-6 1,-2 1 69,-3 3-93,4-3 0,-11 10 57,8-6 0,-8 4-60,3-5 1,1 7-100,-2-2 0,0 3 18,-4 2 0,0 0-43,-1 0 0,1 2 47,-1 3 1,1 3-18,-1 6 0,2-4 35,4 0 1,-3-1-12,8 6 0,-6-6-42,5 1 0,0 0 36,5 4 1,0 1-96,0-1 1,2-4 54,3-1 1,-2-1-7,7 2 0,1 1 24,8-6 0,-3 5-7,4-6 1,0 1 2,0-5 1,4 0-8,-5 0 0,5 0-17,-5 0 1,2-1 18,-1-4 1,-4-2 38,3-2 1,-8-2 28,-1 6 0,-5-5 127,4 5 1,-6-6-67,2 1 0,-3 2 459,-2-1-326,0 6-16,-7-10 97,-1 11-46,0-4-784,-4 6 312,10 6 0,-4 2-68,6 7 0,0 4 222,0 0 0,0 7 45,0-2 1,4 5-95,1 5 1,0-2-40,-5 6 1,0-4 609,0 5 0,0-3-207,0 3 1,0 1 65,0-6 1,0 1-17,0-1 0,-2-5-132,-2 0 0,0-2 26,-5-8 0,-1 1-30,-4-6 1,-1 1-25,1-1 1,-1-6 20,1-3 0,-1-3-378,1-2 0,-5 0 136,-1 0 0,-1-7-164,2-3 1,3-2-157,-3-3 1,3-1-188,1-3 1,2 1-6,4-6 1,-2-2-420,6-7 0,0 2 484,5-3 0,2 4 145,2 1 1,4 0 328,7 0 0,6 0 0,1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22.5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73 7887,'-8'8'0,"2"0"-84,6-3 213,0 3 406,0 6 1,5 1-151,0-1 0,4 1-26,-4-1 1,1 1-183,-1-1 1,-3 1-159,3-1 0,-4 0 185,-1 1 1,0-1 255,0 1-582,0-1 140,0 1 22,0-7-30,0-2-141,0-6 1,-1-1 72,-4-4 1,3-3-109,-3-7 1,4 1 144,1-1 0,0 1 20,0-1 0,0 1 16,0 0 1,0-6-44,0 1 1,0-5 56,0 5 0,5-1-94,-1 6 1,8-5-239,-3-1 196,4 1 0,2 6-172,-1 4 0,1-3 179,-1 8 1,0-1 8,1 5 1,-1 1-851,1 4 1,-1-2 356,1 7 1,-1-5 583,1 4 0,-1 1 0,1 5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22.9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319 15 7887,'-10'0'0,"1"0"0,4 0 111,-5 0 1,5-4 83,-4-1 0,-1 0 149,-4 5 1,-1 0-155,1 0 1,-1 0-169,1 0 1,-1 0 67,1 0 0,-1 6-211,1 4 1,-1 3 223,1 1 0,0 1 54,-1-1 0,1 1-144,-1-1 0,2 1 127,4-1 58,-4 7 1,11 0 33,-3 3-126,4-3 1,7-7-60,4 1 0,4-6 3,6 1 0,2-7 77,7 2 0,0-3-11,0-2 0,-2 0-354,-3 0 0,4-2 119,-4-3 1,1-1-127,-1-4 1,-1-3 18,-4 4 0,-4-4 3,-1-2 1,-1 6 90,-8-1 0,0 0-341,-5-4 352,0 0 1,-2-1-20,-3 1 1,-3-1-525,-6 1 1,-1-1-41,1 1 704,-1 6 0,1-11 0,-1 2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23.3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116 0 7460,'0'10'492,"0"0"-76,0-1 0,-2 1 33,-2 0 1,2 4-175,-3 5 0,-1 7-43,1-2 0,-2 0-1,3 5 1,0-6 150,-5 10 0,1-5-96,-2 5 1,-3 3 9,4-3 1,1 1-179,-2-5 1,7 0-135,-2 0 0,3-5-271,2 0-278,0-6 0,7 1 462,2-9 0,4-2 61,2-3 0,-1-4-1172,1 4 1,4-3 449,0-2 0,0-5 233,-4 0 1,-1-5 225,1 6 0,-1-8 305,1 3 0,-1 2 0,1-6 0,-1 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0:27.0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44 7614,'1'13'119,"4"-3"1,-3-2-52,3-4 0,1 4-122,-1 7 154,0-1 1,-5 6-7,0-1 0,0 0-103,0-4 0,-5-1 129,0 1 0,-5 4 108,6 0-153,-8 0 0,9-4 83,-7-1-180,7-6-156,-3 5 316,6-11-83,0 4 1,0-7-188,0-4 1,5-3 42,-1-7 0,3 1-34,-2-1 0,-2 1 83,7-1 0,-6-4 3,6 0 0,-5 0 48,5 4 0,-2-4 3,1 0 1,4-1-34,-3 6 1,3-1-5,1 1 0,0-1 306,1 1 1,-1 4-28,1 1 1,-1 4-38,1-5 1,-1 7-169,1-2 1,-1 4-15,1 1 0,-6 0 37,1 0 1,-5 6-7,4 4 1,-5 3 15,0 1 0,-2 5-18,-2 1 1,0 4-216,0-5 1,0 2-223,0-2 0,0-1-234,0 6 0,2-6 240,2 1 365,-2 3 0,11-6 0,-5 5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23.5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58 7905,'10'0'-31,"-1"0"248,1 0-27,4 0 0,2 0-80,4 0-55,2-6 0,7 2 176,0-5 0,-5 5-1,0 0 1,0 0-1277,5 0 0,-2 2 1046,-2-3 0,2-3 0,-5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24.1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73 1 7963,'-13'6'0,"2"4"1,1 3 0,5-2 313,-4 4 1,5-4-57,0 8 1,-3-1 5,2 1 1,1-1-139,4 6 1,0-5-93,0 5-135,0-6 117,0 3 1,6-8-466,4-4 0,2-2 33,3-7-840,-1 0 1256,1-7 0,-1-7 0,1-9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24.3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 7962,'-8'0'-446,"2"0"-349,6 0 304,0 0 491,6 0 0,2 6 0,7 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24.7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 59 7962,'0'14'0,"5"0"0,-1 1 442,1-1-166,-5-6 1,0 7 299,0-1 28,0-6-321,0 18 0,0-11-14,0 9 0,-1-4-104,-4-5 0,2-2 72,-7-4 0,5 3-144,-5-8 38,7 8 0,-3-9-239,6 7-224,-7-7-381,6 3 507,-6-12 1,9-2-134,3-7 0,-2 1 107,7-1 1,-6-4 67,6 0 1,-5 0 132,5 4 0,-2-4-114,1 0 0,4-6 181,-3 6 1,3-2-21,1 2 0,0 3-31,1-3 0,-1 4 86,1 6 1,-1-3-111,1 8 0,4-1 126,0 5 1,1 0-106,-6 0 0,0 0 433,1 0-271,-1 6 1,1 7 95,-1 6 0,-6 1-43,-3-6 1,-3 7-52,-2 3 1,0-2-120,0 3 1,0-8-166,0 3 0,0 0-491,0 0 377,0-1 151,6-5 101,2 1 0,7-7 0,-1-2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25.6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289 73 8015,'-6'-8'-7,"-2"0"-284,-6 3 182,5 4 0,-3-12 454,2 3 1,-3 2 278,-1-1-699,-1 5 0,1-2 37,-1 6-16,1 0 0,-1 0 174,1 0 1,4 1 105,1 4 1,4 3-9,-5 7 1,2-1-92,-1 1 0,-3 6 130,7 3 1,1-2-66,4 2 1,0-6-35,0 1 1,0 2-45,0-2 1,4 1-9,1-6 1,7-1-8,-3-3 0,4 1-159,1-6 1,6 4 60,-1-4 1,2 0 85,-2-5 0,2-5-238,3 0 1,3-6 56,-2 1 0,-5-2-46,0-3 0,-3 1 102,3-1 0,-9 1 55,3-1 1,-2 1 29,2-1 1,-4 1 141,-1-1 1,-5-1-24,0-3 0,3 3-135,-2-3 1,-1 3-22,-4 1 147,0 1-239,0-1 184,0 7-59,0 2 0,-4 12-8,-1 4 1,-2 4-28,3 6 1,0 2 287,-5 7 0,4 2-85,-5 2 0,5 3 49,-4 2 1,-1 4-80,-4-3 1,1 2-19,3 3 1,-7 4-98,2 0 0,-3 7-131,4-2 1,-2-3 87,-3-2 1,3 2-133,-4-2 0,3-7 78,-3-7 0,4-3 63,-3-2 0,3-2-139,1-3 0,1-3 58,0-7 1,4-1-88,0-3 1,5-4-156,-4-6 184,6 0 1,-9-1 7,8-4 0,-1 2-101,5-7 0,0 0 80,0-4 1,-5-1-15,0 1 0,0 0-76,5-1 1,0 1 89,0-1 1,0 1 67,0-1 1,2 1 7,3-1 1,-2 1 149,7-1 0,-6-4-105,6 0 0,1-5 166,9 5 1,-4-6 1,3 6 1,3-7-107,2 2 0,-1 2 142,1-2 0,0 1-72,5-1 0,-2 3 54,-3 7 0,4-5-61,-4-1 0,2 1-39,-2 5 1,-3 1-55,-7 3 1,5-3-138,1 4 1,-1-3-46,-5 3 0,1-4 81,-1 3 0,-4 4-492,-1 1 1,-4-2-142,5 3-1422,-7-1 1069,4 5 1054,-7 0 0,6 0 0,2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25.8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 0 7928,'-15'8'1910,"1"-1"2580,6-7-4992,2 0-133,6 0-615,0 0 0,0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47.132"/>
    </inkml:context>
    <inkml:brush xml:id="br0">
      <inkml:brushProperty name="width" value="0.22857" units="cm"/>
      <inkml:brushProperty name="height" value="0.22857" units="cm"/>
    </inkml:brush>
  </inkml:definitions>
  <inkml:trace contextRef="#ctx0" brushRef="#br0">73 304 20520,'-10'0'-474,"2"2"0,0 1 0,0 2 786,-3-2 0,3-1-294,-2-2 0,7 1 198,-2 4-428,4-3 235,1 11-461,0-12 0,1 11-131,4-8 0,-2 6 19,7-5 0,-5 6-1000,5-1 1056,-7 3 1,5 1-66,-3 1 0,-4-1 174,4 0 0,-3 6 107,-2-1 1,0 0 429,0-4 0,0 4 192,0 0 1,0 5-460,0-4 1,-2 4 419,-3-5 1,4 5 38,-4-5 1,3 6-103,2-6 0,0 5-181,0-5 1,0 5-12,0-4 0,0-1-13,0-5 1,0 6 15,0-1 1,0 0 4,0-4 1,0-1-152,0 0 1,2 3-33,3 2 0,-4-3 61,4 3 0,-2 2-42,2-2 1,-3 1-57,2-6 0,0 2 26,1 3 0,-4-3-24,4 4 56,-3-4 1,-2-2 87,0 1 1,0-1 225,0 1-138,0-1 1,0 1 5,0-1 0,0 0 116,0 1-66,0-1 1,-2 1 6,-3-1 0,4 1 42,-4-1 0,3 1-168,2-1 0,-5 1 124,0-1 0,1 1-120,4-1 1,0 0-16,0 1 1,-2-1 94,-3 1 4,4-1 0,-6 1-170,7-1 0,0 1-5,0-1 1,-1-4 232,-4-1 0,3 1-64,-4 4 0,6 1-87,0-1 0,0-4-90,0 0 1,0-1 1,1 6-113,4-1 0,-3-4-76,3 0-246,-4-1-89,6 6-77,-6-1 576,6 1 12,-7-1 1,1-1-50,4-4-23,-3-2 72,4-1 0,-6-2 151,0 5 0,2-4-270,3 5 162,-4-7-243,6 10 105,-7-5 181,0 6 126,0 1 1,0-6-39,0 1 0,0-5-116,0 4 319,6-5 226,-4 8-509,4-4 1,-1 2-44,0 0-57,-1-7 1,-2 8-32,3-6 1,-3 1-11,2-1 1,0-3 155,0 3 1,-2-2-46,3 2 0,-2-4 80,2 4 1,-2-3 392,7-2 1,-6 1 314,6 4-496,0-3 0,4 4 113,1-6 0,-1 0-68,1 0 1,-1 0-9,1 0 0,-1 0 86,0 0 1,6 0-147,-1 0 0,0 0-248,-4 0 0,4 0 129,0 0 0,2 0 4,-2 0 1,-1 0-25,6 0 1,-5 0-79,6 0 0,-6 0-13,5 0 1,-5 0-24,5 0 0,0 0 7,5 0 1,-5 0-48,1 0 1,-1 0-62,5 0 0,-5 0 85,0 0 1,-5 5-90,5 0 0,-5 0 57,5-5 0,-6 0 50,1 0 1,2 0 68,-1 0 0,0 0-69,0 0 1,1 0 3,3 0 0,5 0 35,0 0 1,-1 0-59,6 0 1,-3 0-7,-2 0 1,4 0-63,1 0 1,1 0 30,-1 0 0,-2 0-7,7 0 1,-7 0 23,2 0-91,3 0 52,-7 6 1,7-4 9,-3 3 0,-4-4 91,4-1 0,-3 0 71,-2 0 0,0 2-159,-1 3 1,6-4-4,0 4 0,1-3-16,-1-2-215,-3 6 154,4-4 0,-5 4 47,4-6 1,-5 0 57,0 0 1,0 0-11,-5 0 1,3 5 57,2 0 1,-2 0 148,-2-5 0,2 0-57,-3 0 1,3 0 12,2 0 0,-5 0-60,0 0 0,1 1-37,3 4 0,6-3-154,0 2 0,0-2 175,-5-2 1,-1 2 16,1 2 1,2-2-86,3 3 0,-4-4-129,4-1 1,1 0 160,-1 0 1,0 0 5,-5 0 0,4 0 62,1 0 0,0 0 11,-5 0 0,4 0 52,1 0 0,0 0-82,-5 0 1,0 0 11,0 0 1,0 0-14,0 0 0,-1 0-68,1 0 1,0 0 24,0 0 0,0 0-6,0 0 0,0 0 16,0 0 1,0 0-5,0 0 0,0 0 56,0 0 0,-2 0-50,-3 0 0,8 0 1,-3 0 0,3 0 4,-3 0 1,2 0 5,2 0 1,-2 0-27,3 0 0,-2-4 35,1-1 0,-4 0-14,0 5 1,0 0-30,-5 0 0,2 0 25,-2 0 0,3 0-11,-3 0 1,4 5-48,1 0 0,0-1 22,0-4 0,4 0 223,1 0 1,1 0-158,-1 0 0,-2 0-42,7 0 1,-6 0 18,6 0 0,-7 0-10,2 0 1,1 0-27,-1 0 0,0 0 95,-5 0 0,-5 2-71,0 3 0,-2-4-45,2 4 0,4-3 222,-4-2 0,2 0-98,-2 0 1,3 0 12,-3 0 0,3 0-64,2 0 1,0 0-4,0 0 1,5 0-64,0 0 0,4-2 146,-4-3 1,6 4-3,-1-4 0,-2 3-65,1 2 0,-4 0-234,4 0 1,-6-1 105,2-4 0,2 3 54,-3-2 1,1 2-1,-5 2 1,0 0 0,0 0 0,0 0 24,0 0 1,0 0-68,-1 0 0,1 2 1,0 2 1,2-2 27,3 3 1,-4-2-19,4 2 1,3-4 0,1 4 0,-1-3 26,2-2 0,-7 1-2,2 4 0,1-3 1,-1 3 0,-1-4 104,-4-1 0,0 0-53,0 0 0,0 0 0,0 0 0,0 0 9,0 0 1,1 0-167,4 0 1,-3 0 62,2 0 1,3 0-139,-2 0 1,4 0 136,-4 0 1,4 0-132,-4 0 1,0 0 140,-5 0 0,0 0-41,0 0 1,-1 0-20,1 0 0,-5-1 15,1-4 1,-8 3 289,3-3 1,0 4 2,0 1 1,-1 0 48,-5 0 0,3-2-118,2-3 1,2 4 1,3-4 1,5 2-104,0-2 0,0 3 41,4-2 0,-2 2-21,-2 2 1,4 0 4,1 0 1,1-5-327,-1 0 1,-3 1 35,2 4 0,-2 0 39,-2 0 1,0 0 139,0 0 0,-2 0 8,-3 0 1,2 0 117,-7 0 0,5 0-122,-4 0 0,4 0 12,-5 0 0,0 0-2,-4 0 1,4 0 202,0 0 0,0 4-102,-4 1 0,4 0-35,0-5 0,2 0-1,-1 0 1,-4 0-5,3 0 1,-3 0-26,-1 0 0,-1 0 43,0 0 1,-4 0 2,0 0-14,-7 0 758,3 0-707,1 0-47,-6 0 0,7-5-281,-3 0 223,3 1 1,7-1 91,-1 0 1,1 0 1,-1 5 0,-4 0-245,-1 0 1,-4 0 53,5 0 161,-7 0 123,3 0 418,-6-6-497,0 4 0,2-6-278,3 3 163,-4 4 120,6-12-295,-1 5 1,-2-5-197,5 3 211,-6-3 127,10 5 0,-11-6 95,3-1 1,-4 6 56,-1-1 0,0 0-156,0-4 0,0 0-90,0-1 135,0 1 1,5-6 42,0 1 0,0 0-54,-5 4 0,0 1-2,0-1 1,0 1 93,0 0 0,0-1 14,0 1 1,0-1 29,0 1 0,0-1-49,0 1 0,0-1 3,0 1 0,0-1-10,0 1 1,0-1-108,0 1 0,0 0 47,0-1 1,0 1-13,0-1 1,0 1 29,0-1 0,5 6 32,-1-1 1,1 0 4,-5-4 0,5-1-1,0 1 0,0 0-18,-5-1 0,1 1 4,4-1 1,-3 1 180,3-1 1,-4 1-43,-1-1 1,0 1-47,0-1 0,0 1-79,0-1 0,0 1 24,0 0 1,0-1-170,0 1 184,7-1 1,-1 1 21,4-1 0,2 1 10,-2-1 1,-2 1-164,2-1 1,-1-1 165,6-3 0,-5 3-7,-1-3 1,-4 3 12,5 1 1,-7 1-6,2-1 1,1 1 12,-1-1 0,0 1-96,-5-1 0,0-4-22,0 0 1,0 0 29,0 4 25,0 1 1,0-1-54,0 1 0,-5-1 0,0 1 1,0 4-17,5 1 1,0-1-6,0-4 1,0 4-79,0 0 139,0 1 1,0-6 7,0 1-26,0-1 1,0 1-38,0-1 0,0 1 66,0-1 1,0 6 59,0-1-77,0 0 0,0-4 4,0 0 1,0 4-36,0 0 0,0 5 47,0-4 5,0 6 7,0-10-339,0 11 174,7-11 139,-6 5 0,6-1 24,-7-1 1,5 5 140,-1-4-87,1 5 1,-5-9-104,0 4 0,0 1 7,0-2 0,0 5 17,0-4 1,0 4-162,0-5 0,0 5 74,0-4 0,-5 4 14,1-5 0,-1 6-52,5-6-80,0 7 229,0-10-40,0 5 1,0-2-54,0 1 8,0 5 66,-7-9-155,6 12-41,-12-12 1,5 11 194,-7-2 0,6 2 3,-1 2 1,0 0 77,-4 0 1,-2 0-50,-3 0 1,3 0-11,-4 0 1,3 0 26,-3 0 0,-1 0 146,-3 0 0,-3 5-129,3 0 1,-3-1-47,-2-4 0,-5 5-40,0 0 1,-4 0-21,4-5 0,-1 0 12,1 0 0,2 0-5,-7 0 0,2 0-5,-1 0 1,-2 0-6,6 0 0,-6-2 19,1-3 0,-3 4-26,-1-4 1,0 2-7,-1-2 1,4 3 22,-3-2 1,4 2 11,-4 2 1,-1-5-6,6 0 1,-2 0-8,1 5 0,-1-4-7,6-1 0,-4 0 12,4 5 0,-5-2 107,6-2 0,-3 2-98,3-3 0,0 4 7,-5 1 0,6 0-20,-2 0 1,-1 0 4,1 0 1,-5 0-2,6 0 0,-3 0 21,3 0 0,0 0-9,-5 0 1,4 0-8,-4 0 1,5 0 93,0 0 1,-3 0-92,3 0 0,-1 0 1,5 0 0,-2 0 9,-2 0 0,2 0 6,-3 0 0,4 0-116,1 0 0,0 0 97,0 0 1,-5 0-6,1 0 0,-1 0-14,5 0 1,-5 0 17,1 0 0,-3 0 1,2 0 1,4 0 0,-4 0 1,4 0 0,1 0 1,0 0 1,0 0 1,0 0-2,0 0 0,-5 0-4,1 0 0,-1 0 1,5 0 0,0 0 1,0 0 0,0 0-5,0 0 0,0 0 3,1 0 1,-1 0 0,0 0 0,-2 0 1,-3 0 0,4 0 0,-4 0 1,2 0 25,-2 0 0,4 0-25,-4 0 0,-1 0 1,1 0 0,0 0 1,5 0 0,-4 1 0,-1 4 1,0-3 4,5 2 1,0-2-8,0-2 0,0 0 46,1 0 0,-1 0 3,0 0 0,0 0 39,0 0 1,2 0-74,2 0 0,-2 0 7,3 0 0,2 0 2,-3 0 1,1 0-121,-5 0 1,5 0 59,0 0 1,2 0-9,-2 0 1,-2 0 33,7 0 0,-5 0-8,4 0 0,-5 0 11,1 0 0,1 0-8,-1 0 0,1-2-16,-1-2 1,-1 2 1,5-3 0,-4 4 61,5 1 0,-5-2-46,5-3 1,-2 4 5,1-4 0,3 3 51,-7 2 0,4 0 8,-4 0 1,0-5-77,-5 0 1,5 1 37,0 4 1,2 0 11,-2 0 1,-4 0-5,4 0 0,-3-2-62,-2-3 0,5 4 39,0-4 0,0 3-8,-5 2 1,5-1-8,-1-4 0,3 3 15,-2-3 0,-2 4 6,7 1 1,-5 0-8,5 0 1,-6-5-20,6 0 1,-2 0 19,2 5 0,1 0 19,-6 0 1,5-5-53,-5 1 0,5-1 17,-6 5 1,6 0 25,-5 0 0,0 0-11,-5 0 1,5 0-10,0 0 0,5-2 11,-5-3 1,-1 4-9,-3-4 0,0 3-9,4 2 1,-3-1 40,3-4 1,-4 3-13,-1-2 0,1 0-7,-1-1 0,0 4-5,0-4 0,-2 3 9,-2 2 0,2-1-9,-3-4 1,2 3 6,-2-2 0,2 2-1,-6 2 0,4-2 4,-5-2 1,6 2 103,-6-3 1,7 4-77,-2 1 0,-1 0 6,1 0 1,0 0-43,6 0 0,-6 0 6,0 0 0,0 0-27,5 0 1,-1 0 39,-4 0 1,4 0 5,-4 0 0,-1 0-6,1 0 1,-1 0-59,1 0 1,3 0 52,-2 0 1,2 0 7,2 0 0,0-2-29,0-3 0,0 4 3,0-4 0,0 3-42,1 2 0,3 0 51,1 0 0,0 0 1,-5 0 1,2 2 10,3 3 1,-3-4-64,3 4 1,-4-3 33,-1-2 0,0 4 22,0 1 0,1 2 21,-1-3 0,0-2-10,0 3 1,5 1 2,0-1 1,4 0-19,-4-5 0,5 5 0,-5 0 0,5 1 4,-5-1 0,4-4 21,-4 4 0,6 2-1,-1-3 1,2 3 2,-3-2 0,4-4-12,-3 4 0,1-2-5,-1 2 0,3-3-32,-3 3 0,-2 1 29,1-1 0,-4 1 3,5-1 1,-2-3-35,2 3 0,1 1-111,-6-1 1,6 1 97,-1-1 1,-2-3-13,2 2 0,0 0 16,4 0 1,1-2 3,-1 3 0,1-4 56,-1-1 1,6 0-121,-1 0 53,7 0 1,-5 0 49,3 0-212,4 0-1,-6 0-396,7 7 280,0-5 97,0 4 0,7-6 420,2 0 1,6 0-169,4 0 0,0 0 13,10 0 1,-3 0-124,8 0 0,4 0 98,5 0 1,1-5 13,4 0 1,-1-1 43,1 1 1,-2 2-136,7-7 1,-4 2 50,4-1 0,0-4-9,4 3 0,3 2 22,3-2 0,-4 2 17,4-1 1,-2-4-51,1 3 1,-5 4 6,5 1 1,-6-1 8,7 1 1,-2 0-56,2 5 1,-7-5-171,7 0 1,-7 0 168,7 5 0,-4 0-10,-1 0 1,-2-4 67,-3-1 1,2 0 0,-7 5 1,5-5 163,-5 0 1,5-4-115,-5 4 0,0-2-44,-4 3 1,-1 2 79,1-3 0,-1 2-39,0-2 1,1 4-65,-1-4 0,-4 2-150,-1-2 1,1 3 134,4-3 0,-1 4-135,-4 1 1,4-2 126,-3-3 1,-2 4-4,1-4 1,-4 3-27,5 2 0,-6-5-21,6 1 0,-5-1 330,4 5 0,-4 0 6,4 0 1,-4 0-127,5 0 0,-1 0-111,6 0 0,-1 0 2,0 0 1,-2 0-88,2 0 1,-8 0 113,9 0 0,-4 0-14,3 0 0,1 5-37,-1-1 0,-3 3-88,3-2 1,-2-4 79,7 4 0,2-2 2,-2 2 0,5-3 9,-5 3 1,7-4 5,-2-1 1,3 0 17,2 0 1,0 0-14,-1 0 1,0 0 11,-4 0 0,3 5-15,-3 0 1,3 0-27,2-5 0,-5 1 31,0 4 1,-2-3-4,2 2 0,4 0 22,-4 1 1,-2-4 2,2 4 1,-6-3-15,1-2 1,-2 4-15,3 1 1,-4 2 8,3-3 1,-5-2 6,-4 3 1,1-2-160,-6 2 0,4-4 116,-4 4 0,0 2-17,-5-2 1,-1-1 43,1-4 0,-5 5-14,1 0 0,-3 0 156,2-5 0,2 0-138,-7 0 0,0 0 1,-4 0 1,4 5-7,0-1 1,6 1 95,-6-5 0,5 0-99,-5 0 1,0 0-130,-4 0 1,-5 0 75,-1 0 1,-4 2-532,5 3 670,-7-4 0,2 6-182,-10-7 0,-3 0 61,-7 0 0,-6 0 9,-3 0 0,-9 0 188,-6 0 0,-3 0-116,-1 0 1,-5 0 136,0 0 0,-7 0-88,2 0 1,-5 0 10,-5 0 0,4-5-81,-4 0 0,-3 0 10,-1 5 0,-5 0-191,-5 0 1,-2 0 202,-3 0 0,-3-5-210,3 1 0,2-1 242,-2 5 1,6-5 0,-1 0 0,2-1-50,-3 1 0,5 3 20,-5-2 1,6 2-13,5 2 0,-4-5-13,4 0 1,-3 0 19,3 5 1,-1-1-3,11-4 0,-9 3-120,8-2 0,-3 2 60,3 2 1,5-5-22,0 0 0,8 1 62,2 4 0,1 0 1,8 0 1,5-5 51,5 0 0,7 0 278,-3 5-339,11 0 1,1 0 37,3 0-324,3 0 302,9 0 0,4 0 41,13 0 0,0 0-60,5 0 0,0 2 2,0 3 0,4-4-66,1 4 1,5 1 35,-5-1 0,6 5-13,-2-5 0,4-1 16,1-4 1,1 5 2,-1 0 1,5 0 23,1-5 0,5 2-29,-1 2 0,5-2 8,5 3 0,-2-4 4,6-1 1,-1 0-93,1 0 0,4 0 101,-3 0 1,2 0-151,3 0 0,-1 0 107,0 0 0,-4 0 14,-1 0 0,-1 0 48,1 0 0,3 0 3,-8 0 1,2 0-19,-1 0 0,-3 0 10,2 0 0,-2 2 39,-3 3 1,3-4-59,3 4 1,-2-3 13,6-2 1,-4 1 5,4 4 0,-4-3 40,4 3 0,-2-2-55,-3 2 1,1-4 1,-10 4 1,2-2-16,-2 2 1,1-3 5,-6 3 0,-4 1-14,-6-1 0,-6 0 24,2-5 0,-8 0 145,-2 0 0,-6 1-161,1 4 0,-3-3-384,-2 3 152,1-4 0,-2 1-590,-4 3 512,-2-4 1,-6 10-800,4-6-24,-3 0 754,4 1 1,-6-2 344,0 5 1,0 1 0,0 4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3:54.583"/>
    </inkml:context>
    <inkml:brush xml:id="br0">
      <inkml:brushProperty name="width" value="0.22857" units="cm"/>
      <inkml:brushProperty name="height" value="0.22857" units="cm"/>
    </inkml:brush>
  </inkml:definitions>
  <inkml:trace contextRef="#ctx0" brushRef="#br0">391 492 13572,'0'-14'-2180,"0"-1"1599,0 1 0,0 4 314,0 1 0,2 4 474,2-5 1,-2 1-148,3-6 1,-4 5 78,-1 1 1,5 4 154,0-5 1,0 6-195,-5-6 1,5 5 391,0-5-107,-1 7 406,-4-3-135,0 6-750,-6 0 1,-2 6 239,-7 4 1,3 4-224,2 6 0,-3 0 117,3 5 1,-1 2-118,2-3 1,-3 3 201,8 2 0,-8 0-227,3 0 0,-4 2 213,-2 2 1,1-2-76,-1 3 0,1 1 126,0-1 1,-1 1-85,1-1 1,1-4 102,3 4-121,-3 3 1,7-7-37,-4 4 59,-3-3 1,12-2-170,-4 0 1,-2-2 124,3-3 1,-1 3-22,5-3 0,0 2-30,0-2 1,0 3-46,0-2 1,-5 0 26,0-1 0,-1 2 25,1-7 0,2 7-46,-7-2 0,7-1 10,-2 1 1,-1-5-137,1 5 0,-5-6 157,5 1 0,-4-3-9,4-1 0,-2-1-71,3 0 0,2-4-299,-3 0 120,4-1-22,1 6 163,0-1 1,0-4 4,0 0 0,0-6-202,0 6 138,0-7 48,0 10 10,0-5-7,0 7 92,0-1 24,0 1 40,0-1 1,0-4 25,0-1 93,0-6 0,0 5-135,0-3 19,6-3 42,2 4 1,7-6 21,-1 0 1,0 5-50,1 0 1,-1 0-3,1-5 1,1 0 27,3 0 100,-3 0-126,12 0 1,-11 0 35,7 0 1,0 0-29,5 0 0,-5 0 2,1 0 0,-3 0-14,2 0 0,3 0-88,-2 0 1,2-5 68,2 0 1,-5 0-10,0 5 1,-2 0-4,3 0 1,2 0-7,-3 0 1,3-4-7,2-1 1,5 0 19,0 5 1,1 0-2,-1 0 1,-4 0-1,4 0 1,1 0 1,-1 0 1,0 0-30,-5 0 1,0 0-4,0 0 1,4 0 26,1 0 1,0 0-2,-5 0 0,0 0 31,0 0 0,-1 5-32,1 0 0,2-1-2,3-4 1,-2 0 23,6 0 0,-1 0 16,2 0 0,3 0-34,-4 0 0,-1 0 2,2 0 0,-6 0-29,6 0 0,-7 0-9,2 0 0,-4 0-1,-1 0 0,0 0 30,0 0 0,-2 0-9,-3 0 1,4 0-1,-4 0 0,3 0 169,2 0 0,0 0-95,0 0 1,0 0 13,0 0 0,0 0-62,0 0 1,4 0 2,1 0 1,5 0-47,-6 0 1,6 0 51,-5 0 1,6 0 7,-2 0 1,4 0-22,1 0 1,6 0-66,-1 0 1,5 0 48,-5 0 0,7 0 3,-2 0 0,-2 0 13,2 0 0,0 2 2,5 3 1,0-4 3,0 4 0,1-3-9,4-2 1,-4 0 1,4 0 0,-4 1-14,-1 4 0,5-3-132,-1 3 1,1-2 92,-5 2 0,0-4-9,0 4 1,1 2 28,4-3 1,-4 3-14,4-2 0,-9-4 26,-1 4 0,0 1-30,5-1 1,-2 0 67,-3-5 0,2 5-28,-7 0 1,5 0 69,-5-5 0,5 1-113,-4 4 0,-3-3-2,-7 2 0,7 0 15,-2 0 0,-2-2-9,-4 3 0,-1-4 19,2-1 0,1 0-3,-7 0 0,3 5-52,-2 0 0,-6 0 52,1-5 1,0 0 100,-5 0 1,-1 0-17,1 0 1,-5 0 15,5 0 1,-4 0-50,4 0 0,-5-2 1,5-2 0,-6 2-6,1-3 0,2 2 16,-2-2 0,2 3 25,-2-2 0,-1-3-37,6 2 0,-5 1-125,6 4 1,-3-5 73,2 0 1,3 0-12,-2 5 0,-3 0 53,2 0 1,0-5 1,5 0 1,-2 1-27,-2 4 0,2-5-10,-3 0 0,3 0 150,2 5 1,-5 0-109,0 0 1,0 0 104,5 0 0,-5-5-101,1 1 0,-6-1-4,5 5 0,-5 0-16,5 0 1,-4 0-8,4 0 1,-2 0 25,2 0 1,4-2-10,-4-3 1,3 4 123,2-4 1,0 2-79,0-2 0,4 3 9,1-3 0,0 2-70,-5-2 0,1 4-3,4-4 0,-3 3-38,2 2 1,-2-4-13,-2-1 0,3 0 72,-3 5 0,8 0-24,-8 0 1,-2-5-145,-3 0 1,0 0 119,5 5 0,-2-1 134,-2-4 0,0 3-85,-5-2 1,4 2 11,-5 2 1,5 0-32,-5 0 1,5-5 4,-4 0 1,4 1 7,-5 4 1,5 0 12,-5 0 0,2-2-128,-1-3 1,0 3 77,5-2 0,0 2-26,-5 2 0,4-5 80,-5 0 1,7 1 7,-2 4 0,-2-5 37,2 0 1,-4-1-13,4 1 0,-2 3 0,4-3-39,-2 4 4,-6 1 1,4-5-139,-3 0 1,-3 0 138,4 5 0,1 0-159,-2 0 0,5 0 89,-5 0 1,5 0-12,-4 0 1,1 0 31,-2 0 1,-2 0 3,8 0 0,-6 0-19,5 0 1,-5 0 4,5 0 1,-6 0 120,1 0 1,2 0-100,-2 0 0,6 0 104,-6 0 1,7 0-70,-2 0 1,-2 0 2,2 0 0,0 0-30,5 0 0,0 0-5,0 0 1,5 0 19,0 0 0,4 0 3,-4 0 1,1 0-183,-1 0 1,-4 0 159,4 0 0,-3 0-44,-2 0 1,0 0 43,-1 0 1,0 0 4,-4 0 0,6 0 12,-6 0 1,7 0 4,-7 0 1,-1 0-31,1 0 1,0 0 8,5 0 1,-5 0 22,0 0 0,0 0-15,5 0 1,-2-5-47,-3 1 0,2-1-17,-7 5 0,5 0-7,-4 0 0,4 0-8,-5 0 1,5 0-11,-5 0 1,5 5 46,-4-1 1,4 1-10,-5-5 1,2 0-70,-2 0 0,-1 0 52,6 0 1,-1 5 91,1 0 1,3 0-32,-3-5 0,-1 0 11,1 0 1,0 5-11,5-1 0,-5 1 4,0-5 0,-5 0-15,5 0 1,-4 5 12,4 0 0,-7 0-35,3-5 1,0 1 21,0 4 1,-1-3-4,-5 2 1,6-2 13,-1-2 1,2 0 1,-2 0 1,-3 0-3,4 0 1,-3 5 2,2 0 0,-1 0-10,6-5 0,-5 0 4,6 0 1,-8 0-44,3 0 0,0 1 40,0 4 1,1-3-48,-2 2 1,-3-2 49,3-2 1,-1 0-3,1 0 104,-3 0-42,12 0 1,-12 0-66,3 0 14,-3 0 49,-2 0 1,1 0-37,-1 0 1,-4 0-9,0 0 0,-6 0 67,6 0-6,0 0-74,4 0 0,1-2-1,-1-2 1,-4 2 31,-1-3 11,1 4-127,4 1 105,1-7 58,-7 5-63,5-4-15,-12 0 0,6 2 82,-7-5 0,1 6 445,4-2-440,-3-3-29,4 0 0,-1-2 16,0 0 1,0 6-6,-5-6 1,0 5-151,0-5 0,5 6 68,-1-6-12,1 0 0,-5-4-16,0-1 0,0 6-11,0-1 0,0 5 45,0-4 0,-5-1-9,1-4 0,-1 4-50,5 0 54,-7 1 0,6-6 135,-4 1 0,2 1-48,-2 3 0,3-3 14,-3 4 0,4 1-31,1-2 1,0 1 12,0-6 1,0 5-21,0 1 0,0-1 13,0-4 1,0-1 29,0 1 1,0 4-35,0 0 0,-2 1-129,-3-6 0,4 6 65,-4-1 1,3 0-33,2-4 26,0 0 1,-4-1-3,-1 1 1,0-1 19,5 1 1,0-1-14,0 1 0,0 4-25,0 1 0,0-1 27,0-5 1,-5 1 68,0 0 1,0-1-17,5 1 0,-4-1 6,-1 1 0,-5-1-37,5 1 1,-6 4 7,1 1 1,2-1 35,-1-5 0,4 1-25,-5-1 0,6 3-109,-6 2 0,7-3 120,-2 4-189,-3-4 102,6-2 1,-4 1-10,6-1 0,-2 6 34,-3-1 5,4 0 0,-6-4-9,7-1 0,0 6-1,0-1 0,-5 1 181,1-6 0,-3 2-158,2 4 0,-1-4 64,-4 3 0,-1-3-31,6-1 0,-4-1-1,4 1 0,-5-1-54,5 1 1,1 4-6,4 1 1,0-1 42,0-4 0,0 4-10,0 0 1,0 5 1,0-4-62,0-1 0,0-4-174,0-1 1,0 6 251,0-1 1,0 0 55,0-4-56,0-1 1,4 1 58,1 0-77,0-1 0,-3 1 20,2-1 0,0 2-80,5 4 0,-4-3 67,5 8 0,-5-6-65,4 5 124,-6-6-3,10 3-17,-5-7 1,2 6 13,0-1 1,-6 7-35,6-2 23,-7-3 39,4 0 0,-7-2-51,0 1 1,5 4-241,-1-5 168,1 7-241,-5-10 200,0 5 1,0-1-12,0-1 0,0 5 8,0-5-38,0 7 128,0-10-105,0 12 145,0-12 1,0 10 9,0-7 26,0 7-125,0-10 16,-6 11 0,4-6 31,-3 4 9,4 2-1238,1-4 1043,-7 6-40,6 0 146,-6 0 395,1 0-335,4-7 0,-6 6-47,3-4 183,4 3 0,-12 2-69,3 0 0,2-5-170,-1 0 1,-1 1 53,-5 4 1,1 0-16,0 0 0,-1 0 58,1 0 1,-6 0-6,1 0 0,-5 0-24,5 0 0,-5 0-11,4 0 0,-5 0 169,1 0 0,1 0-139,-1 0 0,0 0 78,-5 0 1,0 0-51,0 0 1,-5 0-4,1 0 1,-3 0-8,3 0 0,0-2-4,-5-3 1,4 4 9,-4-4 0,-1 3-2,-4 2 1,1 0-90,3 0 1,-2 0 73,2 0 0,-3 0 23,-1 0 0,-1-1 3,1-4 0,0 3 5,-1-3 0,1 4-69,0 1 1,-1 0-4,1 0 1,0 0 47,-1 0 0,-4 0 4,0 0 1,-5 0-135,5 0 1,-2 0 106,2 0 0,-2 0 44,-3 0 0,-2 0-14,7 0 0,-5 0 12,5 0 0,-5 0 27,4 0 1,0 0 11,1 0 1,3 0-46,-4 0 1,9 0 12,2 0 0,-1 0-4,-4 0 0,4 0 0,1 0 0,4 0-189,-5 0 1,6 0 62,-6 0 0,2 5 43,-2-1 0,-2 1 33,2-5 1,2 0-8,-1 0 1,1 0-16,-2 0 0,-1 0-11,6 0 1,-6 0 224,2 0 1,1 0-112,-2 0 1,5 0 2,-4 0 0,6 0-100,-2 0 0,-1 0-12,1 0 1,-5 0 50,6 0 0,-6 0-9,5 0 0,-6 0 5,2 0 1,-4 0-14,-2 0 1,1 0 72,0 0 0,-1 0-70,1 0 0,-1 0 166,1 0 0,0 0-39,-1 0 0,1 0-36,0 0 1,-4 0-57,4 0 0,-6 0-5,6 0 0,0 0 34,-5 0 1,-2 0 5,2 0 0,-5 0-152,4 0 1,-5 0 118,1 0 1,-4 0 70,0 0 0,2 0-70,-3 0 1,5 0 6,-5 0 0,1 0 21,3 0 0,-2 0 7,-2 0 0,1 0-18,-1 0 0,2 5 6,3 0 1,-4 0-90,4-5 1,2 0 74,-2 0 1,6 0-55,-1 0 1,-2 4 9,2 1 0,0 2-6,5-2 1,-6-4-2,1 4 0,0-2-7,5 2 0,-1-3 23,1 2 1,-1 3-3,1-2 0,0-1 48,-1-4 1,4 0-47,-3 0 1,7 5 22,-7 0 0,8 0-15,-4-5 1,5 2 2,-4 2 0,4-2 3,-4 3 1,4-4-3,-5-1 1,7 0-4,-2 0 0,-1 2 1,1 3 1,-4-4-3,4 4 1,0-3 32,5-2 0,-1 1-58,-4 4 0,4-3 78,-4 3 0,3-4-1,2-1 1,-4 5-64,-1 0 0,-1 0 0,1-5 1,3 1-6,-2 4 1,1-3 21,-2 3 0,2 1-82,-7-1 1,5 0 74,-4-5 0,-1 4 13,-4 1 1,4 0 33,1-5 1,4 0 100,-5 0 0,7 5-176,-1 0 1,2 0 12,2-5 1,5 0 19,0 0 1,2 0 19,-3 0 1,0 0-163,5 0 0,-5 0 96,1 0 1,1 0-20,-1 0 1,5 0 52,-5 0 0,0 0 3,-5 0 1,5 1-32,-1 4 1,1-3 0,-5 2 1,-4-2 153,-1-2 1,0 0-129,5 0 0,0 2-38,0 2 1,1-2 59,-1 3 0,0 1-146,0-1 1,0 0 114,0-5 0,0 5-2,0 0 0,0-1 42,0-4 0,0 0 0,0 0 1,1 5-17,-1 0 0,0 0-27,0-5 0,0 0-1,0 0 0,0 0 23,0 0 0,-1 1-12,-4 4 1,3-3-21,-2 3 0,5-4-7,-1-1 0,9 2 7,-9 3 0,5-4-6,-1 4 0,0-3 34,5-2 1,-4 0-21,5 0 1,0 5 112,4-1 0,6 1-105,-1-5 1,5 0 75,-4 0-99,5 0 0,-4 0-42,4 0 45,2 0 7,-4 7 1,4-6 23,-3 4 0,2-3-31,-7-2 45,1 0 1,-6 5-33,1-1 1,-1 1 109,1-5 0,3 0-76,-4 0 0,9 0 7,-9 0 1,4 2-8,-4 3 0,1-4-5,0 4 0,-1-3-6,1-2 1,-1 0 8,1 0 1,-1 0-108,1 0 1,-1 0 96,1 0 0,4 0-33,1 0 1,-1 0 30,-4 0 0,-1 0 2,1 0 1,4 0 19,0 0 0,1-5 5,-6 0 0,6 0-18,-1 5 0,0 0-10,-4 0 78,-1 0-45,1 0 94,-1 0-201,7 0-234,2 0 334,6 0 0,11 0 10,4 0 0,-2 0-26,-4 0 0,1 0 22,4 0-24,1 0 1,1 0 27,3 0 1,-3 0 59,3 0 1,4 0-46,1 0 1,5 0 10,5 0 1,3 0-44,6 0 0,0-5 152,1 1 0,6-1-123,3 5 0,8-5 101,1 0 1,6 0-115,-6 5 1,4 0-10,2 0 0,-1-1-164,10-4 1,-1 3 173,1-3 0,-2 4 12,7 1 1,-5-2-1,5-3 0,-6 4-42,1-4 0,-3 3 26,-2 2 1,5-1-63,0-4 1,1 3 49,-6-3 1,-3 4-4,3 1 0,-4 0-66,4 0 0,-1 0-9,-9 0 0,1 0-6,-5 0 1,0 0 59,-1 0 0,-4 0-5,0 0 1,-6-2 8,1-3 0,2 4 3,-2-4 0,5-1 20,-5 1 0,1-2 179,-6 3 1,2 0-179,3-5 1,-3 5 29,3 0 1,-1-3-41,1 2 1,-1-1 3,6 1 1,-7 2-24,3-7 1,-3 7 20,2-2 0,-3 4-59,3 1 1,-3 0 17,-1 0 0,-6 0-8,1 0 0,-1-2 32,6-3 0,-1 4 0,1-4 0,1 3 57,3 2 0,-3-1-62,3-4 1,2 3 61,-2-3 0,5 4-50,-5 1 0,7-5 35,-2 0 1,1 0 27,-1 5 0,4-5 2,-4 1 0,1-1-9,-1 5 1,2-2 7,-7-3 0,5 4-17,-5-4 1,5 3-13,-4 2 0,-1 0 9,-5 0 1,2 0 1,3 0 1,-3 0-70,3 0 0,-3 0 21,-1 0 1,1 0-15,3 0 1,-3 2 0,3 3 0,-1-4-3,1 4 1,-1-3 5,6-2 0,-7 0 13,2 0 0,2 5-7,-2-1 1,0 1-11,-4-5 1,-6 0 128,1 0 1,-5 0-76,4 0 1,-6 5 7,2 0 0,-3 0-88,-2-5 0,-5 0-2,0 0 0,-5 0 4,5 0 1,-5 0 52,6 0 0,-8 0-127,2 0 1,2 5 102,-1-1 1,-1 1-7,-5-5 1,1 0 64,-1 0 0,6 0 15,-1 0 0,0 0-26,-4 0 0,4 0 114,0 0 1,5 0-134,-4 0 1,4 5 18,-5 0 1,5 0-55,-5-5 0,2 0 63,-2 0 0,-3 0-97,4 0 0,1 0 79,-2 0 0,7 0-10,-2 0 0,1 0 30,0 0 1,2 0 11,-3 0 0,5 4-60,5 1 0,-4 0 27,4-5 0,3 0-48,1 0 1,2 2 48,-1 3 1,3-4-121,-4 4 0,-1-3 72,2-2 0,-1 4-11,6 1 0,-1 0 12,1-5 1,-6 0-3,1 0 0,-6 0-1,6 0 0,-2 0-2,1 0 1,3 0 145,-8 0 0,8 0-106,-3 0 0,-1 0 7,2 0 1,-2 0-42,1 0 1,4 2-5,-4 2 1,-1-2-16,2 3 1,-2-4-112,1-1 1,-1 0 102,-3 0 1,-2 0 14,7 0 1,-7 0-18,2 0 0,-2 0 20,2 0 1,-4 0 188,4 0 1,1 0-150,-1 0 0,6 0 14,-1 0 0,-2 0-72,1 0 1,-1 2-3,2 3 0,2-3-37,-2 2 1,1-2 79,-1-2 0,1 5-174,-6 0 1,4-1 138,-4-4 1,0 2 2,-6 3 0,0-4 25,-4 4 0,3-3 16,-3-2 0,-3 0-55,-2 0 0,2 0 10,-1 0 1,-1 0 258,-5 0 1,1 0-130,-1 0 1,-4 0 56,0 0-77,-1 0-121,6 0 57,-1 0-18,-6 0 168,-1 0-65,-7 0-40,0-7-81,0 6 0,0-7-21,0 3-22,0 3-376,0-4 329,6 6 50,-4 0 65,10 0 1,-8 0-5,5 0 0,-6-2 10,2-2 0,-1 2 20,0-3 0,0 3 45,5 2-54,-6 0 1,10-4-10,-3-1 12,-4 0 1,7 3-4,-3-2-13,-4 2 15,7-4 1,-11 4 12,2-3 52,-2 4 10,5-6-240,-6 7 0,4 0 157,-10 0 0,-3-5-275,-6 0 1,-2 1 75,-4 4 1,3 0 198,-7 0 0,-1 0-24,-3 0 1,-3 0 127,-3 0 1,-3-2-124,-6-3 0,0 4 131,-1-4 0,-4 3-76,0 2 1,-7-5-15,2 1 1,-8-1 50,-2 5 1,-12-5-40,-2 0 1,-8 0-479,-7 5 1,-1 0 394,-3 0 1,44-2-1,-1-1 41,3 1 1,-1 0 0,-1-1 0,1 1 49,-45 2 0,-2 0 15,6 0 0,-6 0-60,2 0 0,-2-2-12,1-3 1,11 4 201,9-4 0,-1 3-88,6 2 0,3-1-49,11-4 0,4 3 18,5-2 1,3 0-5,12-1 0,7 4-66,8-4 10,2 3-144,9-4 1,4 4 386,8-2 0,6-3-463,9 2 0,5-1 82,10 1 1,3 4 130,7-4 1,5 1-59,4 0 1,5 2 3,5-3 0,3 4-37,6 1 1,5 0 2,0 0 0,8 0-275,2 0 1,0 0 326,4 0 0,-2 0 16,-2 0 0,4 0-43,1 0 0,1 0 179,-2 0 0,-7 4-108,3 1 1,-4 2-42,4-2 0,-5-2 62,0 6 0,-8-4-113,-2 5 0,-1-5-67,-9 4 1,1-1 149,-5 2 1,-8-2-181,-7-3 1,-6-4 132,-8 4 0,-2-2 21,-3 2 0,-8-3 105,-6 3 920,-7-4-969,4-1 0,-14-5 99,-2 1 1,-4-3-91,-2 2 0,6 4-141,-1-4 0,0 2 170,-4-2-778,-1 3 0,1-2 55,-1 8 648,1 4 0,-7 7 0,-1-1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0:27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 6429,'-8'1'-339,"3"4"1,5-2 1041,5 7 0,-2 0-349,7 4 0,-1 2-335,6 3 1,-6-1 74,1 6 1,0 0-35,4 5 1,-4 0 65,-1 0 0,1 3 11,5-3 0,-6 6-22,1-10 0,-5 5-69,4-6 1,-4 2-79,5-2 0,-7 2 15,2-7 0,1 0-58,-1-4 1,0-1 66,-5 1 0,0-6-56,0 1-2,0-7-11,0 4 61,0-7 2,0 0 0,0-7-318,0-3 1,0-2 96,0-3 1,1 1 171,4-1 1,-3 6 35,3-1 1,1 0 11,-1-4-29,6-1 148,-3 1 0,5 4-175,-3 1 78,3 5 0,-5-2 317,6 6 0,-4 0 116,-1 0-226,1 6 0,3 2-143,-4 7 1,4-5-14,-3-1 1,-4 1-10,-1 4-32,-3 1 1,-2-1 50,0 1 0,0-1-19,0 1 0,-2-1 14,-3 1 1,2-6-77,-6 1 0,-1-1 1,-5 6 0,1-1 11,0 1 0,-3-6-101,-2 1 0,3-2-34,-3 2 1,-4 1 87,-1-6 1,3 0 30,2-5 1,-2 0-28,2 0 1,4-2-381,6-3 0,1 2 65,-2-7 0,4 1-70,6-6 1,-5 1 218,0-1 1,2 6 209,8-1 0,3 0 0,6-4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0:28.2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232 145 8141,'8'0'0,"0"0"0,-4 0-77,4 0 116,0 0 0,5-2-4,-3-3 129,3 4 0,1-10-48,1 6 1,-1-2-377,1 3 128,-1-4 1,1-2 134,-1 0 0,-4 5-61,-1-4 0,-5 4 233,0-5-478,-2 7 217,-2-10 0,0 10 19,0-7 45,0 7 1,-6-8 11,-4 6 1,-3 0-88,-1 5 1,-2 0 81,-4 0 0,3 2 13,-8 3 0,6-2-12,-5 7 1,5-6 171,-5 6 1,4 0-5,-4 4 1,5 1 118,-5-1 1,6 2-111,-1 3 1,1-3 87,-1 4 0,3 1-183,-3-2 0,7 5 14,3-5 0,6 2 61,-2-2 0,3-3 9,2 4 0,2-9-627,3-1 1,9-2 104,10 1 1,4-2-35,0-7 0,1 0 168,0 0 1,5 0 72,0 0 1,1-5 162,-1 0 0,-4-6 0,6 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0:28.7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347 15 8141,'-6'-8'-748,"-2"1"1,-8 7 487,-4 0 1,4 0 346,-3 0 1,-2 0 24,2 0 0,-1 0 114,6 0 1,0 5-85,-1 0 1,1 1 53,-1-1-144,7-3 32,-5 11-233,12-5 221,-6 6-69,14 1 0,1-1 0,6 1 0,1-6-11,-1 1 0,1-5 9,-1 4 0,2-1 8,3 2 1,-3 1 83,4-6 1,1 6-64,-2-1 1,0-2 34,-4 2 107,-1-1 9,0 6 0,-5-1-89,-5 1 1,-2-1 109,-2 0 0,0-4-149,0 0 1,-2-1 37,-2 6 1,-5-1-38,-5 1 1,-7-6 6,-3 1 0,2-2-8,-3 2 1,1-2-24,-5-3 1,2-4-26,3 4 1,-2-3-300,7-2-98,-7 0 0,10 0-475,-3 0 478,3-7 389,1-1 0,7-6 0,2-1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0:29.1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1 8777,'0'14'352,"0"1"1,0 6-318,0 3 1,0-2-25,0 2 1,0 0 114,0 5 1,0 0-122,0 0 0,-2 5 95,-3 0 1,-1 1-223,-4-1 0,-3-4-49,4 4 1,2-8 5,3-2 0,2-2 21,2 2 1,0-1-113,0-4 1,0-3 58,0 3 1,6-3-101,4-1 0,3-2 26,1-4 1,-2 3 84,2-8 1,-3 1-69,9-5 1,-4 0 253,-2 0 0,1 0 0,-1 0 0,0-6 0,1-2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8:59.0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8528,'0'2'-658,"0"1"379,0 0 392,0 2 257,0-3-123,0 4 0,1-4-86,1 2 0,1-1 82,-2 2-196,2-1 87,-2 3 0,2-2 91,-1 2-238,1 1 117,-2 0 0,2 2 51,-1 0 1,1-1 51,-2 2-201,2 0 68,0-2 26,-1 4 1,2-3 12,-3 2 1,3-1 3,-1 3 1,0 0-43,0 1 1,1 0 50,-1 0 0,-1-1-8,1 0 1,0 0 3,2-1 0,-2 0-140,-1 1 0,1-2 23,0 0 1,1 0 45,-1-1 1,0 1 22,0 0 0,1-1-2,-1 1 0,-1-4-48,1 1 0,-2 0 47,1 0 1,0 0-7,-1-1 0,2 0-52,-1-1 1,-1 0-153,-1-1 0,2-1 102,-1 0 14,1 0 0,-2 0 8,0-1 1,1-1 16,0 0 0,1 0 14,-2 1-21,0 1 0,0-1-2,0 1 0,1-1 6,1 0 0,-1 1 4,-1-1 0,0 1 77,0-1 0,2 0 4,-1 1 1,1-1-26,-2 1 0,0-1-33,0 0 0,1 1 11,1-1 1,-1 1-7,-1-1 1,1-1 1,0 0 0,0 0 11,0 1 1,0 1 9,-1-1 1,1 2-46,1 0 0,-1 0 7,-1-2-20,2 1 1,-2-1 29,2 0 0,-1-1-299,0-2 174,0 2 77,1-3-42,-2 2 1,1-1-77,1 0 135,-1 0 1,-1 1 5,0 0 7,0-2-47,0 4 111,0-2-76,0 3 1,0-2 5,0 0 1,0-2 0,0 1 3,0 0 1,1-2 28,0 2 1,0-1 2,0 0 0,0 0 27,-1 2-46,0-2 10,0 3-8,0-2 0,1 1 96,1 0-109,-1 0 0,0 2-32,0-1 0,-1 0 25,2 1 1,-2-2-3,0 0 0,1-2 19,0 2-11,0 0-20,1 3 1,-2-1 19,2 1 6,-2-1 1,2 0-139,-2-3 78,0 0 1,0-2-62,0 2 77,0-2 420,0 2-182,-2-4 1,1 2-99,-2-2-91,2 2 0,-1 0 5,0 0 23,2-2 0,-3 1 9,1-2-165,1 2 1,0-1 46,0 2 54,0 0-5671,-1 0 5680,2-4 0,2 1 0,1-3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0:29.4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8176,'8'0'-373,"5"0"1,-5 0 361,7 0 1,-1 0-151,1 0 0,-1 1 82,1 4 0,-1-3-131,0 3 1,-4-2 30,0 2 1,-1-4 179,6 4 0,-1-3-113,1-2 1,-6 0-53,1 0 164,0 0 0,4 0 0,1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0:30.0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 0 8176,'-13'10'-92,"4"0"1,-2-6 114,6 6 144,0 0 1,5 4-23,0 1 1,-5-1-176,0 1 1,0-1 85,5 1 1,0-1-87,0 0 0,0 1 71,0-1 1,2 1 78,3-1 1,-4-4-285,4 0 121,3-1 1,0 4 36,7-3 43,-1 3 0,1-10-6,-1 6 1,1-5-129,-1 0 1,1-2 52,-1-2 0,0 0-79,1 0 126,-1 0 1,1-5 140,-1 0 1,1-6-206,-1 1 1,1-2-121,-1-3 0,-4 1 106,-1-1 1,1 1-9,5-1 1,-3 1 44,-2-1 1,1 1-8,-6 0 1,5-1-39,-5 1 1,1-1-19,-1 1-8,-4-1 0,6 1 50,-7-1 224,0 7-132,0 2 0,-2 6 157,-3 0 0,2 0-82,-6 0-36,5 0 0,-7 1-54,6 4 1,0 3 29,5 7 0,-1-1-48,-4 1 1,3-1 30,-2 1 1,2-1-13,2 1 0,0-1-19,0 0 0,0 1-8,0-1 0,0 1-38,0-1 1,2 1-2,2-1 1,-2-4-149,3-1 192,3 1 1,0 3-18,6-3 1,1-4-177,-1-6 1,6 0-241,-1 0 1,7 0 29,-2 0 406,3 0 0,2-6 0,0-2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0:30.7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116 58 8176,'-8'7'-277,"-5"-6"265,5 12 0,-1-10 191,-1 7 0,7-5 96,-2 4 0,-1-4-771,1 5 358,0-1 1,3 6 139,-2-1 1,2 1 137,-3-1 0,2 1-44,-2-1 0,3 1 35,-2-1 1,-3 1 1,2-1 0,1 1 33,4-1-48,0 0 0,1-1 30,4-3-189,3 3 1,7-12 84,-1 4 0,0 2-132,1-3 1,-1 1 35,1-5 1,-1 0 93,1 0 0,-1 0 66,1 0 0,-1-5-125,1 1 0,-1-3 8,0 2 1,1-3-12,-1-6 0,1 4-90,-1 1 0,6-3 34,-1-7 1,0 6-154,-4-6 1,-1 6-6,1-6 1,-1 1 117,0-1 1,1 3-122,-1-3 1,-4 2 97,0 3 1,-7 0 179,2-1 0,-4 1-35,-1-1 0,0 6 248,0-1 1,-1 5 127,-4-5 0,2 7-198,-7-2 0,5 4 136,-4 1-89,5-7-535,-2 6 107,6-6-40,0 7 257,0 7 1,0-4-29,0 7 1,0-6 64,0 6 110,0 0 1,0 4-32,0 1 1,0-1-109,0 1 0,0-6 225,0 1 0,0-1-118,0 6 0,0-1-27,0 1-2,0-1 0,5 1 8,0-1 1,4-4-185,-4 0 0,6-7-244,-1 2 1,3 1 78,1-1 0,1 0 108,-1-5 1,1 0-149,-1 0 1,0 1-419,1 4-165,-1-3 535,1 11 0,-6-7-4,1 4 0,-7-2 327,2-4 0,-3-2 0,-2 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0:31.3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29 275 6650,'0'10'364,"0"0"18,0-1 1,0 6-213,0-1 1,0 1 134,0-1-266,0 0 0,0 1 99,0-1 1,-4 1 124,-1-1-33,0 1 81,5-1-489,0 1-23,0-1-26,0-6 156,0 5-144,0-11 148,0 4 1,0-4-84,0 3 108,0-4-29,0 6 305,0-7-189,0 0 1,-5-2 13,0-3 0,1 2-83,4-7 0,0 5 0,0-4 0,0-1-18,0-4 1,0-1-136,0 1 0,4-1 57,1 1 0,0-5 90,-5-1 0,0-1-137,0 2 1,0 1 140,0-6 1,0 5 110,0-5 1,0 5-22,0-5 0,0 6 236,0-1 1,0 3 98,0 1-54,0-6 1,2 5-60,2-3 1,4 3-136,7 1 1,-1 6 21,1-1 0,4 2-60,0-2 1,5-1-149,-4 6 0,4 1 183,-5 4 1,5 0-36,-5 0 0,1 0-1213,-6 0 1,5 0 552,1 0 1,-3 1 546,-7 4 0,3-3 0,-5 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0:52.1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29 7749,'0'-8'647,"0"0"-351,0 4-347,7 2 132,1-4 0,1 6 106,1 0 1,-5 0-60,4 0 1,-4 0-186,5 0 214,0 0-51,4 0 0,0 0 36,1 0 0,-5 0-17,-1 0 1,1 0-56,4 0 1,1 0 53,-1 0 0,1 0-17,-1 0 0,1 0-31,-1 0 0,2 0-132,3 0 1,-3 0 35,4 0 0,-4 0 25,-2 0 0,1 0 61,-1 0-1,1 0-25,-1 0 1,2 0-24,3 0 1,-2 1 25,2 4 0,-3-3-10,-2 2 0,2-2 23,4-2 13,-4 6-146,11-4 117,-11 4 5,11 1-187,-11-6 175,5 12-9,0-11 1,-5 6 1,4-3 0,-4-4 8,-2 4-120,-6-3 1,5 3 95,-3-1-14,2 1 1,3 0 26,-1 0 1,-4 0 87,0-5 1,-1 5-104,6-1 0,-1 3 2,1-2 0,4-4 15,0 4 0,5 1 2,-4-1 1,1 5-104,-2-5 0,-3 4 91,3-4 1,-3 5-11,-1-5 0,-1 1-22,1-1 0,-1-3 45,0 2 1,-4 3 24,0-2 0,-2 1 10,1-1 1,4-4-49,-3 4 1,-2-2 6,2 2 0,-1-3 14,6 3 0,-1 1 1,1-1 1,-1 5 1,1-6 1,-1 6-43,0-5 1,6 6-135,-1-1 1,0-2 123,-4 1 1,-1-4-5,1 5 1,-3-5 5,-2 4 1,1-4-7,-6 5 0,6-7 186,-1 2 0,-2 1-103,2-1 0,-5 1-49,4-1 0,1-1 91,4 5 1,1-6 1,-1 2 1,-4 3-107,-1 2 1,1-2-12,5 2 0,-1-2 60,1 1 1,-1 2-15,0-6 0,1 5-133,-1-5 1,-4 6 60,0-1 1,-2-2 24,1 1 0,3-4 4,-8 5 1,6-5 248,-5 4-197,6-6 0,-8 9 7,7-8 1,-5 6 7,4-5 16,-5 6 8,8-3-39,-4 7 0,5-1-1,-3 1 0,1-6-52,-6 1 1,5-5-58,-6 4 155,8 1-45,-4 4 1,5 1-26,-4-1 1,2-4-5,-6 0 0,7-6 83,-3 6 1,-1-2-61,2 2 1,-2 3 3,2-4 1,2-1 11,-2 2 1,-2 0-60,2 4-2,-1 0 1,6 1-8,-1-1 0,-4 1 40,0-1 1,-6-4-7,6 0 1,-5-2-39,4 1 0,-4 2 27,5-6 0,-7 7-6,2-3 0,1-1 39,-1 2 1,2-5 142,-3 4 1,-2-4-105,3 5 1,1-5 6,-1 4 1,2-1-4,-3 2 0,0 1-24,5-6 0,-4 6-28,5-1 0,-6-2 38,6 2 0,-5-1-8,5 6 1,-2-6-46,1 1 1,-1 0-58,-3 4 1,-2-4 67,7-1 1,-7-4-3,2 5 0,1-5 107,-1 4-102,0 1 0,0-1 34,0 1 1,1-5-22,-1 5 0,-3-6-1,2 6 1,0-5-32,0 4 0,0 0-98,5 0 1,-6 4 74,2-3 1,2-2-6,-2 1 0,4-4 14,-4 5 1,1-2-17,-1 1-8,-3 4 1,9-5 17,-6 7 0,0-6-1,-5 1 0,5-5 3,-1 5 1,1-6 13,-5 6 0,5-5 4,0 4 0,0-4 21,-5 5-2,0-7 5,6 10-35,-4-5 21,11 6-13,-5 1 1,4-1-14,-2 1 1,1-6-32,-6 1 1,6-5 20,-1 5-3,-4-1 7,7 6 3,-11-1 1,6-4 60,-3-1-58,-4-5 0,6 4 3,-7-4 86,0-2 21,0 11-42,0-11-37,0 10 1,5-8 1,-1 5 0,1-4 16,-5 5 178,0-7-161,7 10-5,-6-5 21,12 6 1,-10-1 410,7-3-426,-7 3 0,5-7 75,-3 4-52,-3 3-15,10-5 0,-8 4-209,5-2 259,-5 3-85,8-5 1,-8 5-117,5-4-41,-6 4 0,5-6 61,-3 2 70,-3 4-21,11-5 1,-12 7 1,11-1 0,-8 1 1,3-6 3,-2 1 0,-4-5 0,4 4 0,-2-4 4,2 5 1,-3-5 18,3 4 0,1-4-23,-1 5 1,0-5-1,-5 4 1,1-4-1,4 5 1,-3-6-1,2 6-22,-2 0 26,5 4-4,-6 1 0,10-1-2,-6 1 0,2-6 22,-3 1 0,-2-5 5,3 4-11,3 1 1,-7 4 18,4 1 0,2-6-24,-2 1 0,-1-5 49,-4 5-24,0-1-16,7 6 1,-6-1-2,4 1 0,-3-6-52,-2 1 50,6-1-21,-4 0 0,4 3 1,-6-2 1,5 3 2,0 1 1,1-4 5,-1 0 0,-3-1-25,3 6 22,-4-1 1,4 1-3,0-1 0,0 1 7,-5-1 1,0 0 45,0 1 1,0-5-23,0-1 1,0 1 3,0 4 1,0 1-15,0-1 1,0 5 1,0 1 0,0-1-16,0-5 0,0 1 17,0-1 0,0 1-2,0-1 1,0 1-21,0-1 0,0 1 53,0-1 1,0 1 54,0-1-50,-7 1 1,6-1-16,-4 0 0,3 1-12,2-1 0,-5 1-52,1-1 0,-1 1 61,5-1 0,0 1 0,0-1 0,0 2-52,0 3 0,-2-2-63,-3 2 1,4-3 89,-4-2 1,3 1 0,2-1 0,0 1-13,0-1 0,0 1-2,0-1 1,-5 1 19,1-1 0,-1 0-8,5 1 1,0-1 2,0 1 0,0 4-9,0 0 0,-5 1 39,0-6 0,-4 1-27,4-1 142,-7 0-147,11 1 0,-10-1 71,6 1 0,-5-1-56,5 1 0,-1 1 41,1 3 0,2-3-20,-7 3 0,7-2 5,-2-3 0,-1 0-31,1 1 1,-5 4-60,6 0 0,-6 1 15,5-6 1,-5 1-5,6-1 1,-3 1 20,2-1 0,2 0-10,-6 1 1,4-1-28,-5 1 1,5-1 37,-4 1 1,4-1-5,-5 1 0,5-1 11,-4 1 0,4-3-2,-5-2 1,5 3 18,-4-3 0,4 2 11,-5 3 1,7-5-13,-2-1 0,-1 1 0,1 4 0,-5 1-37,6-1 1,-3-4 31,2-1 0,2 1 10,-7 5-13,7-1 1,-8 0 22,6 1 0,-4-1-38,4 1 0,-2-6 0,2 1 0,2 0-3,-6 4 1,5 1-7,0-1 0,0-4-116,0-1 0,2-4 103,-3 5 3,-3-1 0,7 6-6,-4-1 1,-2-4 106,2 0 1,-1-5-64,1 4 0,2-4 39,-7 5-24,7-1 24,-10 6-76,5-1 1,-1-1 45,-1-3 1,7 3-4,-2-4 0,-1-1-79,1 2 1,-2-5-140,2 4 0,4-4 88,-4 5-2,-3-1 44,0 6 5,-6-1 248,-1 1-176,1-1 0,-1-1-29,1-3 1,4 1 12,0-6 1,6 6 145,-6-1 0,2-2-159,-2 1 0,-1-4-8,6 5 0,-4-5 34,4 4 0,-5-4-12,5 5 0,-4-5-2,4 4 0,-6-6-6,1 2 1,2 2-5,-2-3 1,5 1 71,-4-5 1,6 2 176,-2 3-284,-3-4 1,5 7-339,-7-3 248,7-3-38,-4 4 1,1 1 0,-1-4 33,-2 6 48,-4-5 0,5 4 61,-7-4 0,1-2 130,0 3 0,-1-3-46,1-2 1,-6 1 88,1 4 1,0-3-124,4 2 1,1-2 45,-1-2-50,1 6 1,-1-4 49,1 3 3,0 3-76,-1-7-41,1 12 1,4-9 45,0 5 1,6-6-4,-6 2 0,5-2-8,-5 2 9,7-3 47,-10 4 0,10-1-36,-6 0 2,5 0 4,-9-5-432,12 6 61,-12-4 291,11 4 0,-6-6 33,4 0 0,2 2-43,-3 3 195,4-4-232,-6 6 70,5-7 0,-6 0 102,4 0 194,2 0-318,-4 0-24,6 0 85,-7 0-11,6 0 216,-6 0-217,1 0 0,4 0 87,-4 0 60,6 0 1,0 1-174,0 4-12,0-3 81,0 4-26,0-6-142,0 0 115,-7 0-19,6 0 46,-6 0 0,6 0 217,-4 0-189,3 0 1,-6 0 34,3 0-38,4 0 4,-6 0-251,7 0 304,0 0-218,-6 0 147,4 0-4,-4 0-9,6 0 8,0 0 0,1-5-49,4 0 63,-3 1 6,4-3-76,1 6-330,-6-12 352,6 11 6,-7-11 0,0 10 5,0-7 1,1 7-7,4-2 67,-3-3 0,4 5-56,-6-6 0,0 4 6,0-5 0,5 5 27,0-4 0,0 4-69,-5-5 1,1 5-31,4-4-13,-3-1 81,4-4 1,-6-1-1,0 1 1,5 4 140,0 0-172,0 7 25,-5-10 0,0 10 24,0-6 0,1 5-44,4-1 0,-3 2-80,2-2-9,-2 4 35,-2-6-13,6 1 72,-4 4 1,6-6-68,-3 4 55,-3 2 0,4-6 51,-6 3 7,0 3-38,0-4 1,2 1-23,2 0 4,-2 1 8,4 4 143,-6 0-793,0 0 660,0 6 1,-4-3 2,-1 7 0,0-5 246,5 4-252,-6-5 1,2 7-9,-5-6 43,5 6 0,-7-8 229,6 7 0,-1-5-157,1 4 0,2-4-60,-7 5 0,7-6 20,-2 6 0,2-7-10,-2 2 0,2 2-1,-7-3 15,7 8-25,-10-4 0,10 1-139,-7 1-91,7-7 0,-5 8 86,3-6 1,4 2-74,-4-3 91,-3-2 57,6 4 1,-6-1 26,4 0 0,2 2-116,-3-3 79,3-2 0,1 4 24,-4-6 192,3 7-149,-4-6 0,6 7 23,0-3-36,0-3 5,0 4 0,-5-4 74,0 3-82,1-4 4,4 6-9,0-7-47,0 0 49,0 6-6,0-4 8,0 4 3,0-6 562,0 0-558,0 7-182,6-6 113,-4 6 62,4-7-88,-6 6 132,6-4 35,-4 4 27,4-6-83,-6 0 6,0 0 8,0 7-78,0-6-40,0 6 126,0-7 2,7 0-53,-5 0 0,6 0-11,-4 0-82,-2 0 106,4 0 1,1 0-147,-6 6-174,6-4 282,-7 4 12,6-6 0,-3 2-46,7 2 49,-7-2 0,10 4 36,-3-6 0,-2 5-41,1 0 1,1 0 6,5-5 0,-6 5-63,1 0-17,0-1 0,4 1 98,0 0 1,-4 0-16,0-5 2,-1 6 1,1-4 6,0 3 0,-7-2 194,2 2-218,3-4 25,0 6 0,1-2 34,1-1 0,-2 3-269,2-2 130,3-4 50,-5 12 0,6-10 43,0 7 0,-4-7 0,0 2 0,-5 1-4,4-1-22,-6 0 1,9-3-49,-8 2 157,1-2 451,-5 5-196,0-7-19,0 0-186,0-7-14,0 5-129,0-4-334,0 0 288,0 4-45,0-11 1,0 10 67,0-7 1,0 6-13,0-6 1,-5 5-33,1-5 0,-6 6 41,5-6 1,-4 0-72,4-4 108,-7-1 1,6 1 125,-4-1 0,2 1-148,4 0 0,0-1 0,-5 1 1,4-1 2,-5 1 0,5-1 1,-4 1 0,4-1-3,-5 1 1,6 4 12,-6 1 1,5-1-5,-5-4 0,6-1 35,-6 1 1,7 4 71,-2 0 1,-1 1-43,1-6 0,-2 6 265,2-1-263,4 0 1,-6-4 38,7-1-84,-6 7 84,4-4-9,-4 3-99,6 1 1,0 0-515,0 4 464,0 2 1,-2-4 11,-2 6-1,2-7 54,-11 6 0,10-7 29,-7 3-71,7 3 43,-10-4 1,10 4-5,-7-3 14,7 4 9,-3-6 0,6 7 40,0-6 12,0 4 270,0-4-172,0 6-56,0 0-92,6 0-49,-4 0-21,4 0 69,1 6-3,-6 2-149,12 7 0,-10-2 15,7-4 108,-7 4 1,5-10-3,-3 7 0,-3-5 2,2 4 1,-2-4 15,-2 5 1,0-5-46,0 4 19,0-6-17,0 10 73,0-5-12,0 7 1,0-6 4,0 1-26,-6-7 0,-2 5-11,-7-3 76,1-3 1,-1 4-60,1-6 12,-1 0 1,1 0 17,-1 0-101,7 0-66,-5 0-20,12 0 94,-6 0-17,1 0-21,4 0 28,-4 0 36,6 0 0,2 0-64,2 0 1,0 0-128,5 0 183,1 0 0,4 0-4,1 0 1,-1 0 2,1 0 0,-1 0 1,1 0 0,-6 0 145,1 0-199,0 0 25,4 0 123,0 0 539,-6 0-176,-1 0-249,-7 0 6,0 0-139,-7 0 1,-1 0 39,-6 0 1,0 0-6,-1 0 0,1 0-6,-1 0 0,1 0 15,-1 0 0,1 0-48,-1 0 0,6 0 19,-1 0 9,0 0-4,2 0-396,2 0 241,6 0 1,2 0 102,2 0 1,3 2-56,2 3 1,9-4-210,-3 4 1,2 1 208,-2-1 0,-1 0 51,1-5 1,-1 5 4,1 0 0,-1 0 134,0-5 0,1 1 181,-1 4 0,-4-3 122,0 2-331,-7-2 57,10-2 0,-12 2 538,4 2-575,-3-2 0,-9 4-158,-2-6 0,-4 0 111,-2 0 0,1 0-31,-1 0 1,-4-1-113,0-4 1,-2 3 125,2-2 0,3 2-24,-4 2 0,4-5-7,2 0-24,-1 1-78,1 4 1,4 0-441,1 0 328,5 0 65,-2 0 86,12 0 0,2 1-14,7 4 1,-1-3-23,1 2 1,-1 3-17,1-2 1,4 4 130,0-4 0,1 5-39,-6-5 0,1 1 134,-1-1 1,0-2-113,1 7 0,-1-7 247,1 2 91,-1 3-176,1-7-52,-1 12 13,-6-11-203,-1 4 68,-7-6 0,-7 0-8,-2 0 1,-4 0 41,-2 0 1,-1-5-20,-3 1 1,1-6 42,-6 5 0,5-1-39,-5 1 0,6 2 22,-1-7-37,3 7-404,1-4 193,1 7-87,6 0 250,1 0 3,7 0 0,7 2-24,2 3 0,4-2 1,2 7 1,-1-6-4,1 6 0,4-5-9,0 5 1,1-6 60,-6 6 1,0-7 90,1 2 0,-1 1 213,1-1 0,4 2-190,0-2 1,1-4 66,-6 4 1,-4-2 101,-1 2-122,-5-3 104,2 4-42,-6-6 0,-2 0-425,-2 0 1,-9-2 66,-7-2 0,-5 0 47,1-5 0,1 1 99,-1-2 0,0-3-32,-5 4 1,5 1 30,0-2 0,6 7-16,-1-2 1,3-2-21,1 3 1,6-1 8,-1 5-328,7 0 239,-4 0 103,7 0 1,2 0-5,3 0 1,3 5-10,6-1 0,2 8-123,4-3 1,-4-1 101,3 2 0,2-5-5,-2 4 1,1-4 3,-6 5 0,0-7 226,1 2 1,-1 1-90,1-1 1,-1 2 32,1-3 1,-6-2-27,1 3 37,-7-4 394,4-1-315,-7 0 0,-2 0-99,-3 0 1,-3-1-39,-6-4 1,-1 3-246,1-2 1,-1-3 114,1 2 1,-5-1-56,-1 1 1,1 4 87,5-4 0,-6-2-75,1 2-85,0 1 155,4 4 1,6 0-39,-1 0-230,7 0 42,-4 0 0,14 0 227,2 0 0,4 4 81,2 1 0,4 5-104,0-5 0,5 4 7,-4-4 1,4 5 58,-5-5 1,2 6-47,-2-1 0,-3-2 32,4 1 1,-4-4 48,-2 5 0,1-7 264,-1 2-24,-6-4 275,5 6-486,-12-6 1,-1 6-25,-9-7 0,-4-5-31,-1 0 1,-1-4 61,1 4 1,-6-5 13,1 5 0,0-1-34,4 1 1,6 3-916,-1-2 563,0 2 0,1 2-436,-1 0 327,7 0 54,-3 0-4,6 0 0,1 0 53,4 0 1,-2 2 79,7 2 0,-1 3-156,6 2 367,6 4 0,-5 2 0,5 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09.8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376 44 7837,'0'-8'531,"-1"0"-188,-4 3-252,3 4 1,-6-6 86,3 7 1,4-1 231,-4-4-94,-3 3-173,0-4 0,-7 6 25,1 0 1,4 0-37,1 0 1,-1 0-117,-5 0-110,7 0 199,-4 0 0,4 0 42,-7 0-207,1 6 1,-1-3-42,1 7 189,-1 0-32,1 4 21,-1-6-44,1 5 32,-1-5-44,1 7 0,4-1 82,1 0-52,-1 1 9,2-1-129,2 1 0,1-1-55,0 1 0,-5-1 157,6 1 1,-1-1-95,5 1 1,-5 4 72,0 0 1,0 0 3,5-4-60,0-7 33,0 11 0,2-9 2,3 9 1,-2-3 27,7-1 0,-6-6-28,6 1 0,-2-5 21,2 4 0,3-5-12,-4 0 0,4 3 3,1-2 0,1-1-2,-1-4 0,1 0 1,-1 0 1,1 0-13,-1 0 1,2-1-29,4-4 1,-4-1-23,3-4 1,-3 2 50,-2 3 0,1 2-48,-1-7 0,1 5-9,-1-4 1,1-1-70,-1-4 0,2 4 101,4 0 1,-4-4-103,3-5 1,-3-1 39,-2 6 0,1-1-9,-1 1 0,-4 1 144,0 4 0,-6-4-109,6 3 1,-7 2 162,2-2 1,-3 1-102,-2-6 0,0 6 112,0-1 1,0 5-48,0-4-55,-7-1 1,-1-5 37,-6 1 0,4 4-159,0 1 0,2 4 5,-1-5 1,-4 1 68,3-6 0,-3 7-94,-1 3 1,4 4 77,1 1 31,-1 0-283,-4 0 1,-1 0-75,1 0 0,-1 0-1366,1 0 1753,6 6 0,-5 2 0,5 13 0,-7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10.6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362 44 7777,'0'-8'382,"0"2"0,-2 4-376,-2-3 238,2 4-120,-5-6 33,7 7-120,-6-6 0,-2 4 48,-6-2 1,4 2 4,0 2 1,1 5-32,-6 0 1,1 4 34,-1-4 0,1 5-120,-1-5 0,1 6 116,-1-2 1,1-1-63,0 2 0,-1 0 48,1 4 0,-1-1-7,1-3 0,-1 2-110,1-2 1,4 3 88,1 1 0,0 1-6,0-1 0,-2 1 4,6-1 1,-2 1-73,3-1 0,2 1 71,-3-1 1,3 1-45,2-1 1,0 0 25,0 1 0,2-1-3,3 1 0,-3-1 25,2 1 1,3-1-24,-2 1 0,4-1-27,-4 1 0,6-3 27,-1-2 0,3 1-114,1-6 0,1 5 109,-1-5 0,5-1-57,1-4 0,-1 0 45,-5 0 0,6 0-110,-1 0 1,5 0-153,-5 0 237,7 0-17,-10 0 11,11 0-207,-10-6 198,10-2 1,-9-2 0,4 2-163,-1 2 142,-2-5 35,-4 9 0,-1-11 1,1 4-61,-1-4 0,0 3 139,1 0 1,-5 1-154,-1-6 177,-6 1 1,9-1-134,-8 1 38,8-1 1,-9-4-17,7 0 1,-6 0-8,6 4 1,-7 1 0,2-2 14,-3-4 1,-2 4 15,0-3 0,0 3 105,0 2 0,-2 4-117,-3 0 1,-3 2 120,-6-1 0,-1-3-106,1 8 0,-1-6-48,1 5 0,-4-6 61,4 1 0,-4 4-218,8 1 0,-2 3-44,-3 2 38,1 0 1,-1 0-518,1 0 0,4 0 725,1 0 0,-1 0 0,-5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11.3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44 8044,'0'15'-337,"0"-7"284,-6 5-1,4-5 285,-4 0-57,6 5 57,0-5-413,0 0 0,0 9 366,0-2 0,0 2-133,0-2 1,0-1 59,0 1 1,0-1-162,0 1 52,0-1 0,0 1 1,0 1 88,0 3 1,0-3 0,0 3-43,0-3 0,0-1-91,0-1 0,0 1 1,0-1 98,0 1 1,0-6-160,0 1 70,6-7 1,-4 5-308,3-3 191,-4-3 98,-1 4 0,0-8 108,0-2-76,0-4 0,0-2-20,0 0 1,0 1 0,0-6-59,0 1 185,0 6 0,0-5 1,0 3-61,0-3 1,-5-1-1,1-1 17,0 1-34,3 6 0,1-5 92,0 4 0,0-4-79,0-2 163,0 1-82,0-1 1,0 1-59,0-1 95,0 1 0,5-5-51,-1-1 0,1 1 68,-5 5 1,5-1-40,0 1 1,4-1 11,-4 1 1,2 6 51,-3 3-293,5-3 261,-1 6-197,4-11-28,-4 12 131,7-12 0,-1 11-162,1-2 0,-6 2 98,1 2 1,0 0-114,4 0 0,1 0-89,-1 0 1,5 0-156,1 0 0,-1 0 172,-5 0 1,1 0-34,-1 0-1130,1 0 1353,-7 0 0,5 0 0,-5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12.1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448 1 6636,'-8'8'1334,"2"5"-1014,6-5 53,0 6-257,0 1 33,0-1 1,0 5 88,0 1-83,6-1 1,1 0 13,2 1 0,3 5-17,-8-1 0,6-1-119,-5 1 0,4 0 96,-4 5 27,0 0-147,-5 0 0,7 0 114,-6 0 52,6-7-162,-7 5 75,0-4 0,0 6-72,0 0 63,0 0 0,-2 0-2,-3-1 0,2 1-4,-7 0 1,5-5-44,-4 1 1,-1-8 59,-4 2 0,-1 2 110,1-1 1,-1-1-107,1-5 0,-5 1 72,-1-1 0,-1-1-28,2-3 0,2 3 17,-8-4 0,6-2-191,-5-3 1,6-2 94,-1-2 1,-2 0-305,2 0 1,0 0 120,4 0 1,1-5-298,-1 0 0,1-6 174,-1 2 1,6-4-71,-1-2 1,5 1-31,-4-1 1,4-4-141,-5 0 1,5-5 13,-4 4 1,6-5 19,-2 1 0,3-2-5,2 2 0,0-3 458,0 2 0,7-2 0,1-2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12.4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15 7396,'-8'0'-1089,"1"-2"2480,7-3-926,0 4-107,0-6-138,0 7-358,0 0 113,7 0 1,-4 5 208,7 0-781,-7 0 446,10 1 0,-10-4-888,7 3 1039,-1 3 0,6-7 0,-1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04.9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353 13 8527,'3'-2'0,"-2"-1"-689,-1 1 573,0 0 65,0 0 41,0 2 785,0-2-686,0 6 0,0-1-10,0 3 1,-1-3 37,0 0 1,-1 0 40,2 1-94,-2 1 0,1-1 21,-2 1 0,2-1 1,0 1 1,-1-1-55,0 0 1,0 1-162,1 1 1,0-1 120,-2 1 1,1 0-13,-1 0 0,-1 1 26,3-2 1,-3 2 14,1 0 1,1 1 36,-1-2 1,0 2-46,1-1 0,-2 1-2,1 1 1,0 0 57,0 0 0,0 0 20,-1-1 0,1 0-81,0-1 1,0 1-18,-1 0 1,0 1-5,1 0 0,-1 0-3,1 0 1,1-1 35,-1 1 1,0-1-12,-2-1 1,1 0-9,1 2 1,-1-1-11,2 0 0,-2 1 9,1-2 1,-1 3 6,1-3 0,-1 1 9,0 1 0,1-1-31,0-1 1,0-1 27,-1 1 1,0-1-17,1 1 0,-1-1 10,1 2 1,-1-1-1,0 0 1,-1 1-25,1 0 1,1-2-25,0 2 1,0-2 25,-1 1 1,1-1-2,0 1 0,0-1-2,-2 1 1,2-1 9,1 2 0,0-1-4,-1 0 0,1 0 3,-1-1 0,-1-1-1,3 2 1,-2-1-1,1 0 1,-1-1 21,2-1 0,-2 2-2,2 0 0,-2 2 1,1-1 1,-1 0 90,2 0 1,-2-1-98,1 1 1,-1-1 0,0 0 1,1-2 7,1 1 1,-1 1 6,0 0 1,-1 0-11,2 0 1,-2-1-52,1 1 0,-1-1 53,2-1 0,-1 0-3,0 1 0,2-1 57,-1 1 0,-1 1-65,0-1 1,-1 1 31,2-1 1,-2-1-23,1 0 0,0 1 8,1 1 1,0-2 40,0 0 1,-1 0-17,0 0 1,0 0-45,0 1 1,0-1-7,1 1 1,0-1-41,0 0 0,-1 1 64,0-1 0,0 0-7,1-1 0,0 1-8,0-1 0,-1-1-28,0 1 0,-1-1 5,2 1 1,-1-1 124,1 1-44,0 1-25,-1-3 0,2 2-46,-2-2 1,2 1 39,-2 0-31,2-2 0,0 4 17,0-1 1,0 0 23,0 0-72,0 0-22,-2 1 1,1-1-165,0 0-52,0-2 1,1 0-466,0-2 1,0-2 312,0-1 1,2-1 420,-1-1 0,3-1 0,-2-1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13.3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420 58 6592,'0'-8'1344,"0"2"-1047,-7 6 1,4-5-167,-6 0 96,5 0-57,-9 5 1,10 0-105,-6 0 0,4 0 272,-5 0-313,1-6 0,-6 4 113,1-2 0,4 2-27,0 2 0,1 0-58,-6 0 1,1 0 10,-1 0 1,1 0 55,-1 0 1,1 0-26,0 0 1,-1 0-197,1 0 0,-1 5 123,1 0 0,-1 6 21,1-1 1,-1-2 23,1 1 1,4 1 94,1 4-107,-1 1 0,-3 4 9,3 0 1,2 1-58,4-6 0,2 1-8,-3-1 1,4 0-61,1 1 0,0 4 69,0 0 1,0 1-77,0-6 1,1 1 80,4-1 0,-2 1-2,7-1 1,-5 0 11,4 1 1,-1-5 4,2-1 1,3-1-43,-4 2 1,4 1 3,2-6 1,-1 0-99,1-5 0,-1 5 34,1-1 17,5 1 0,-3-5 35,2 0 1,-3 0 9,-2 0 0,1 0 4,-1 0 0,1-1 0,-1-4 0,1 2-20,-1-7 1,1 5 6,-1-5 0,0 1-130,1-6 0,3 6 32,-4-1-231,4 0 318,-10-4 0,6 1-28,1 4 0,-6-4-28,1 3 30,-7 4-38,4-7 245,-1 5-245,-4 0 34,4-5 0,-6 5 171,0-7-50,0 1 0,5-1 31,0 1 1,-1 0-116,-4-1 0,0 1-44,0-1 0,0 1 68,0-1 0,0 1-10,0-1 0,0 1 3,0-1 5,0 1 291,-6-1-194,4 1 4,-4 6 27,0 2-215,4 6 132,-4 0 1,1 6-49,0 4 1,0-2 61,5 1 0,0 1-7,0 4 1,0 1 160,0-1 0,0 6-117,0-1 1,0 0 124,0-4 0,0 4-103,0 0 1,0 5-49,0-4 0,7-1 53,2-5 1,-1 1-138,2-1 0,-2 1 129,2-1 1,2 1 4,-2-1 1,-2-1-444,2-3 1,-1 2-35,6-2 1,-6 1-179,1-1 1,0 1 61,4-6-1437,1 6 1783,-1-9 0,1 9-220,-1-6-311,0 0 661,1-5 0,-1 0 0,1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14.2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477 102 7906,'0'-8'78,"-6"-5"0,3 11 139,-7-2 0,5-3 129,-4 2 89,5 0-372,-8-1 0,5 3 130,-2-7 0,-4 5-104,3-4 1,2 6 69,-2-2 0,1-2-79,-6 2 1,1 1 18,-1 4 0,-1 0 19,-3 0 0,3 0-41,-3 0 0,3 0 46,1 0 0,1 4-140,-1 1 0,1 7 99,-1-3 0,6-1-102,-1 2 1,0-5 60,-4 4 1,-1 1-6,1 4 1,4 1 13,1-1 0,-1 1 2,-4-1 1,4 1-8,0-1 1,6 1 0,-6-1 1,7 5 1,-2 1 1,3-1 15,2-5 0,0 1-86,0-1 0,0 1 88,0-1 1,0 1 0,0-1 1,5 1-14,0-1-25,6 0 1,-3 1-79,7-1 1,-6-1 84,1-3 1,0-2-135,4-3 0,2-2 81,3 7 0,-3-7 30,4 2 0,-4-4-62,-2-1 1,6 0-119,-1 0 1,2 5 91,-2 0 1,-3 0-2,3-5 0,-3-2-76,-1-3 0,4 4 99,0-4 1,2-6-97,-1 1 0,-4-6 75,3 6 1,2 2 1,-2-1 0,0 1 29,-4-2 1,-1-3-6,1 3 0,-1 2 107,1-1 1,-6 1-123,1-2 1,-7-3 106,2 4 1,1 1-86,-1-2 0,0 0-28,-5-4 0,2 4 38,2 1 1,-2-1-62,3-5 1,-4 1-106,-1 0 1,0-6 6,0 1 142,0-7-25,0 10-127,0-5 114,0 7 186,0-1 1,0 1-293,0-1 313,-6 1 1,3 1 158,-7 4-254,7 2 0,-5 7 72,3 0-92,3 7 77,-4-6-20,6 12-17,0-11 2,0 10 0,0-8-4,0 5 1,0 1 0,0 4 191,0 1-35,0-1 95,0 1-247,0-1-11,6 1 1,-4-1 0,3 1 253,-3-1 1,-1 5-153,4 1 0,-3-1 0,2-3 33,-2 3 0,3-3-267,0 4 1,4-4 77,-4-2 0,6 1-305,-1-1 1,-2-1 158,2-3 0,-2 2 143,1-2 0,4 1-594,-3-1-390,3 3 0,1-10 319,1 7 1,-6-7-387,1 2 1070,-1-4 0,6-1 0,-1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14.9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15 232 7545,'0'14'575,"0"1"1,0-1-358,0 1 1,0-6-87,0 1 1,5 0 105,0 4 0,0 0-26,-5 1 0,1-1-39,4 1 0,-3-6-150,2 1 1,-2 0-89,-2 4-92,0 1 62,0-1 0,0 1 40,0-1-105,0-6 143,0 5 16,0-11 0,0 6-27,0-4 295,0-2-281,0 4-30,0-12 0,0 3-269,0-7 261,0 0 0,0-4-24,0 0 1,0-1 52,0 1 0,0-1-18,0 1 0,-2-6 25,-2 1 1,0-5 119,-5 5 0,6-2-38,-2 2 1,2 3 196,-2-4 1,3 3-61,-3-3 0,4 4-140,1-3 1,0 3-63,0 1 1,5 1 83,-1 0 1,6-1 3,-5 1 0,4 4 0,-4 0 0,5 6 54,-5-6 0,4 5-33,-4-5 1,6 7 119,-1-2-222,3-3 0,1 7 75,1-4 1,-1 3-134,1 2 0,-1-4 90,1-1 0,-1 0 26,1 5 1,4 0-93,0 0 0,0-5-285,-4 0 0,-6 0-77,1 5 1,0 0-162,4 0 0,-4 0-1518,0 0 1113,-7 7 954,3-6 0,1 12 0,1-5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16.3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362 15 8167,'-9'-2'288,"-1"-2"1,5 2-18,-4-3-297,5 4 255,-8 1-76,4 0 0,-7 0-80,1 0 0,4 0-160,0 0 0,6 0 106,-6 0 0,5 0-51,-5 0 0,2 1 5,-1 4 1,-4-3 78,3 2 0,2 3-67,-1-2 1,1 1 61,-2-1 1,2-4 25,3 4-91,4 3 0,-6-4-103,7 5 102,0-6 5,0 10 0,0-10 135,0 7-113,0-7 1,2 5 71,3-3 1,-2-3-63,6 3 1,-4 1 90,5-1-79,-1 6 0,6-4 48,-1 2-39,1 4 0,-1-10 5,1 7 0,-1-5-55,1 4 1,-6-5 37,1 0 1,0 3 33,4-2-3,1 6 27,-1-3-58,0 0 0,-1 5 5,-3-4 1,-2-2-30,-3-2-4,-4 3 0,7-5-51,-3 7 89,-3-7-70,4 10 44,1-12 0,-6 7 67,4-3-18,-3-3-26,-2 10 0,0-8 1,0 5 0,0-4 7,0 5 0,0-5 1,0 4 1,0-4-15,0 5 0,0-5-9,0 4 1,0-4 49,0 5-144,0-7 67,0 10 1,0-10-15,0 7 13,0-7 0,0 5-7,0-3 1,0-2 50,0 6 1,-2-5-36,-3 1 38,4 3 0,-6-5-27,7 6-26,-6-5 1,3 7-39,-7-6 1,7-1-27,-10 3 27,11-5 0,-6 4 2,3-6 28,4 0 1,-7 2 48,3 2-51,3-2 0,-6 4 74,4-6-61,2 0 14,-11 0 9,5 7 3,-6-6 46,-1 6 0,1-7-58,-1 0 0,6 0 90,-1 0 0,5 0-65,-5 0 21,1 0 1,-6 0-37,1 0 0,4 0 22,1 0-58,-1 0 1,-4 0-5,-1 0 1,1-5-82,-1 0 1,1-4 66,-1 4 0,6-2-93,-1 3 84,0 2-241,-4-11 208,-1 11-15,7-4-619,2 6-377,6-6-468,0 4 1561,0-4 0,6-1 0,2-1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17.5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44 7430,'0'-8'496,"0"1"-238,0 7 43,0 0-95,0 7-76,0-6 1,0 12-149,0-3 286,0 3-253,0 1 1,0 6 73,0-1 0,0 5-64,0-5 0,0 7 100,0-2 1,0-1-142,0 1 0,0-5 20,0 5 0,0-5 20,0 5 0,0-6-4,0 1 0,0-3-94,0-1 0,0-1 7,0 1 0,0-6 113,0 1-12,0-7 1,-5 5-14,0-3 39,1-3-66,4 4 5,-7-6 0,6-1-80,-4-4-11,3 3-84,2-11 169,0 5 0,0-6-77,0-1 0,0 6 117,0-1-42,0 0-12,0-4 1,2 4 11,3 1 0,-4-1 4,4-4 0,-2-1 22,2 1 0,-3-1 90,2 1 1,0-1-78,0 1 0,-2-1-18,3 1 0,1-1-35,-1 1 1,5-1 39,-5 1 0,4 0-78,-4-1 0,6 1 62,-1-1 1,1 1-7,-1-1 1,3 2-7,-4 4 1,3-4-13,-3 3 1,4-1 260,-3 1-188,3-2 1,1 10-60,0-3 0,-4 4 44,0 1-100,-1 0 78,6 0-10,-1 0 0,1 6-20,-1 4 1,-4-2 15,-1 1 1,0-4-6,0 5 1,4-1 1,-3 6 1,-2-6 136,1 1 0,-4 0-124,5 4 0,-5-4 97,4-1 1,-6 1-81,2 5 1,2-1 8,-2 0 0,1 1-32,-1-1 0,-4 1 3,4-1 0,-3 1-44,-2-1 0,0 1 64,0-1 0,0 1-48,0-1 0,0 1 32,0-1 1,0 0-6,0 1 0,-5-1-31,0 1 0,0-1-3,5 1 0,0-1-21,0 1 0,0-6-109,0 1 1,0-5-164,0 4 0,5-4 89,0 5 0,6-7-676,-1 2 584,3-4 0,1-1-436,1 0 761,-1 0 0,7-12 0,1-4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18.6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362 44 7947,'8'-6'-1937,"-2"4"1937,-6-4 686,0 6-58,0-7 54,0 6-360,0-6 0,0 6-196,0-4 30,-6 3 1,3-4-172,-7 6 0,5 0 129,-4 0 1,4 0-44,-5 0 1,5 0 49,-4 0 0,4 0-16,-5 0 0,1 0-68,-6 0 0,2 2 62,4 2 0,-4 0-128,3 5 0,-3-4 129,-1 5 0,-2-2-68,-3 1 1,2 4 48,-2-3 0,3-2-10,2 2 1,-1-1 23,1 6 1,4-1 2,0 1 0,6-1 4,-6 0 1,5 1-26,-4-1 1,5 1 13,0-1 0,-3 1 11,2-1 0,0 2-137,5 4 1,0-4 97,0 3 0,0-1-8,0 1 1,0-3-105,0 3 1,2-3 63,3-1 0,-2-2 40,7-4 0,-1 4-22,6-3 0,-6-2 23,1 1 1,3-4-24,1 5 0,9-7-36,-9 2 1,4-2 20,-4 2 1,6-3-1,-1 2 0,2-2-36,-2-2 0,-3 0-111,4 0 0,0 0-25,0 0 1,1-2 83,-2-2 1,-3 0-72,3-5 0,-1 1 89,1-2 0,-3-3 27,4 4 0,-4-3-6,-2 3 0,0-4-1,1 3 1,-1-3 40,1-1 0,-2-1 14,-4 1 0,3-1 86,-8 1-123,8 0 0,-11-1-34,4 1 0,-3-1 41,-2 1 0,0 4-75,0 0 1,0 1 50,0-6 1,-7 1-9,-2-1 1,-4 1-89,-2-1 92,1-5 5,-1 4-6,-5-5 0,3 6-189,-2 1 190,-3-1 1,6 2-86,-4 4 0,4-4 62,2 3 0,-1 4-310,1 1 19,-1 3 15,7 2-86,-4 0 236,4 0-102,-7 0 0,5 2-341,1 3 1,6-2 626,-2 7 0,-3-1 0,0 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19.3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87 59 7367,'0'-8'-484,"0"-5"717,0 11-298,0-4 75,0-1 139,0 6-295,6-6 261,-4 1 43,11 4-48,-12-4 260,6 6-202,-7 0 736,0 0-758,0 6 240,0-4-281,0 11 1,0-10-1,-2 7-5,-3 1 1,2 2 15,-7 1 0,6 2 0,-6 4 1,5-3-33,-4 7 1,4-4-15,-5 4 1,5-5 72,-4 5 1,5 0-41,0 5 0,2-2-23,2-3 1,-5 4 20,0-4 1,1 3-92,4 2 1,0 0 54,0 0 1,0-7-18,0-2 1,-5 1-10,0-2 0,0 5-118,5-5 1,0 2 12,0-2 0,0-3 49,0 4-38,0-4 0,0-2 62,0 1 1,0-6-91,0 1 0,2-5 79,3 4 0,-2-4-5,6 5 1,-4-7-11,5 2-20,-1 3 1,6-6-277,-1 2 241,1 4 1,-1-6-146,1 3 0,-1-4 23,1-1 0,-1-1-93,1-4 1,-1-1 131,1-4 1,-1-3 22,0 4 1,1 0-378,-1 0 0,-4-1-732,0-4 1243,-1 6 0,6-12 0,-1 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19.7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15 7646,'10'0'537,"0"0"0,-1 0-247,6 0 1,-6 0-243,1 0 1,0 0 95,4 0 1,0 0-147,1 0 1,-1 0 98,1 0-243,-1-7 0,1 6 96,-1-4 0,1 3 121,-1 2 1,1 0-1538,-1 0 1092,1 0 1,-1 0-142,0 0 0,1 0 515,-1 0 0,1 2 0,-1 3 0,1-4 0,-1 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20.8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463 30 6547,'8'0'403,"-2"-7"434,-6 6-193,0-6-452,-6 1 1,2 4 94,-5-2 0,4 2-85,-5 2 0,6 0 425,-6 0-383,0 0 1,-4 0-23,-1 0 1,1 0 371,-1 0-338,1 0 0,0 0-98,-1 0 0,1 0-118,-1 0 0,1 0-44,-1 0 1,1 5 41,-1 0 0,1 4-106,-1-4 1,1 5 59,0-6 1,4 6 65,0-5 1,1 6-73,-6-1 0,2 3-13,4 1 1,-4 1 77,3-1 0,-3 0-10,-1 1 0,4-1 56,1 1 0,1-1-45,-2 1 1,-1-1-108,6 1 0,0-6 112,5 1 0,0 0-6,0 4 1,0-4-75,0-1-1,0 1 0,2 4 87,2 1 0,0-5-41,5-1 0,-1-4-15,2 5 1,3-6 15,-4 6 0,4-5-49,2 5 0,-1-6 55,1 6 1,-1-7-1,1 2 0,4 1-45,0-1 0,2 0-97,-2-5 0,-3 0-122,4 0 218,2 0 9,-6 0-82,5 0 0,-6 0 0,-1-1 1,0-3-233,1-1 277,-1-6-1,1 3 1,-1-1-25,1-1 0,-1 0-58,1-4-37,-1 6-80,1-5 171,-1 5 1,-1-7-41,-3 1 0,1 0-74,-6-1 98,6 1 0,-5-1-4,4 1 1,-4-1 25,-6 1 1,5-1-95,0 1 24,0-1 242,-5-5 47,0 3-219,0-3 44,0 5 1,1 5 0,3 1-59,0-2 1,1 3 40,-5-2 41,0 7-38,0-4-32,0 7 431,0 0-355,0-6 154,0 4-110,0-4-141,0 6 725,0 0-512,0 6 0,-1-4 0,-3 4 2,0 1 0,-1 1-2,5 6 1,0-4 0,0-1 3,0 3 0,0 1 43,0 1 122,0 0-109,0 1 0,0-1-15,0 1 125,0-1-149,0 1 0,0 4 0,0 0 50,0-1 1,1 3-41,4-2 1,-3 0-206,3-4 1,3-1 85,1 1 0,-2-1 93,-2 1 1,1-6-144,-1 1 0,4 0-197,-4 4 0,0-4-618,-5-1 602,7 1 1,-6 0-1946,4-1 1217,3-5 957,0 2 0,6-6 0,1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29.0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0 7605,'0'5'365,"0"-2"-127,0 1-127,0 0 3,0 0 1,0 3 153,0-1-22,0 1-132,0 0 1,0 4 105,0-1 0,0 3-29,0-2 0,0 3-36,0-1 0,5 2 163,0 0-413,-1 1 294,-4 0-36,0-1 7,0 1-271,0 0-10,0-1 255,0 1 25,0 3-276,0-2 69,0 2 1,0-3-71,0-1 42,0 1 0,0 0 82,0-1 0,0-3-125,0-1 0,0-2-73,0-2 1,0 1-76,0 0-352,0-4 139,0 0-189,0-4-95,0 0-173,-6 0 718,4 0 0,-6 0 209,3 0 0,4-4 0,-6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0:08.986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695 333,'61'-32,"0"0,-24 24,13-7,1 1,13 6,9-5,1 5,4-7,-5-5,-1 3,-19-3,-11 5,-22 7,-95-11,16 22,0-6,-3 1,-34 17,1-1,41-3,-3-1,-7-2,0 0,-2 5,1 1,3 1,-1-1,-2 1,2 1,10 2,3-1,-37 6,16 4,26-5,10 1,21-2,39 6,9-16,30 15,1-24,0 4,1-6,11 0,-9 0,11-6,-1-2,3-7,5 1,8-1,0 1,1-1,-8 7,-21-5,-10 12,-19-6,-8 7,-8 0,6 0,-3 0,11 0,-6 0,0 0,0 0,-6 0,4 0,-95 20,36-11,-17 1,-8 0,-33 6,34-9,-2 0,0 0,-1 2,-3 5,0 0,1-7,0 2,6 4,1 1,-41 2,23-2,9-1,25-5,-10 7,17-1,-4-6,6 5,6-5,-4 7,11-1,-5 7,13 1,2 7,12 0,2-6,13-2,1-7,1 1,4-1,-4-6,-1 5,18-11,-20 4,33 0,-21-4,24 4,-5 1,1-6,4 12,-5-5,1 0,-2-1,-7-1,0-4,7 4,-5-6,5 0,0 0,-5 0,11 0,-11 0,5 0,0 0,1 0,7 0,0 0,-1 0,1 0,7 0,0 0,8-6,5 4,3-4,5 6,1 0,-6 0,4 0,-5 0,0 0,5 0,-4 0,6 0,-1 0,-5 0,4 0,2 0,-6 0,11 0,-18 0,11 0,-5 0,7 0,-7 6,6-4,-13 4,6-6,-7 7,1-6,-1 12,-6-11,5 4,-6-6,14 7,-5-6,5 6,0-7,7 0,3 0,-3 0,6 0,-17 0,17 0,-18 0,11 0,-11 0,11 0,-5-7,1 6,10-12,-9 11,5-4,-2-1,-11 6,5-6,-7 1,0 4,1-4,-1-1,7 6,-5-12,11 11,-5-11,7 12,-1-12,-5 11,4-4,-11 6,5 0,-7-6,0 4,7-11,-5 11,11-10,-11 10,5-11,-7 5,0-6,-6 6,-2-5,-12 5,-3-7,-5 1,-7-7,-2 5,-12-5,-3 0,-12-1,-1-7,-7 0,0 6,0-4,-13 4,3 1,-23 1,2 0,-19 5,-14-11,-3 11,-19-5,0 6,36 8,-1 0,-3 0,-2 0,-4-1,-2 1,1 3,-1 0,-3-3,-1 1,-5 5,-1 1,3-7,-1 1,-9 4,0 2,3-3,0 0,-4-1,1 1,-1 2,1 1,-1-3,0-1,1 1,-1 0,4 2,0 0,0-5,1-1,2 6,1 1,0-3,0-1,3 1,0 0,-3 3,1-2,4-4,2-1,-4 7,1-1,6-6,1 1,-1 5,1 0,3-2,1 0,2 3,1 0,-4 0,2 0,4 0,1 0,-3 0,0 0,0 0,0 0,0 0,-1 0,1 0,-1 0,-2 0,0 0,2 0,1 0,-4 0,0 0,-3 0,0 0,-1 0,0 0,-3 0,0 0,0 0,0 0,3 3,0 0,-2-2,0 0,5 5,0 1,2-6,-1-1,1 6,0 1,2-2,1-2,-1 1,0 0,1 3,1-1,2-5,0 0,-43 12,-6-5,12 0,1 5,8-5,13 6,9 7,7-5,6 11,7-11,2 12,13 1,1 1,0 5,11 1,-9 1,17 0,-4 4,19-10,3 4,19 1,8-6,2 12,12-11,-6 4,13-6,2 0,7-7,12-1,3-6,-35-8,2 0,-1 1,1-2,5-1,2-2,0 1,0-1,2 0,2 0,5-2,1 0,-3 2,2 0,7-2,1-2,-6 1,0 0,6 0,0 0,-6 3,0 1,2-3,1-1,-1 4,1-1,0-3,0 0,4-1,-1 2,-2 2,-1 0,3-2,-1 0,-4 2,-1 0,3-2,-1-2,-12 1,-1 0,2 0,-1 0,33 7,-9-6,-16 6,-26-7,-16 0,-10 0,-88-7,38 6,-23-3,-6 1,-14 3,25 0,-3 0,-2 0,-1 0,-6 0,0 0,-1 0,0 0,-6 0,0 0,-1 0,-1 0,-1 0,-2 0,-2 0,-1 0,0 3,-1 1,-5-4,-1 1,3 6,-1-1,-8-5,0 0,7 5,2 1,-7-3,2 0,5-1,1 2,-4 2,0-1,6-5,0-1,-2 3,0 1,7-4,0 0,2 0,2 0,5-4,2 1,3 2,2 1,-39-7,2 7,13 0,7 0,16 0,7 0,19 0,4 0,102 19,-22-14,22 8,1 0,-3-11,-20 1,1 0,28-3,-25 0,2 0,2 0,2 0,1 0,2 0,2-3,0 0,-2 2,0 0,2-6,1 1,-4 5,0 0,-3-2,-1 0,1 3,-1 0,-6 0,-1 0,41 0,-10 0,-26 0,-9 0,-21 0,-117 0,30 6,-18-5,-6 0,31 2,1 0,-7-2,-2-2,-2 1,-1 0,-6 4,-1-1,0-2,0 0,-3 2,-1 0,1-3,0 0,-1 0,1 0,3 0,0 0,0 0,2 0,4 0,2 0,2 0,2 0,2 0,3 0,-37 0,4 0,13 0,6 0,-5 0,12 0,-6 0,14 0,-5 0,4 0,1-6,-5 4,11-5,-5 7,7-6,-1 4,1-10,6 10,-5-11,18 12,-10-12,18 5,-5-13,7-2,0 1,-1-6,1 6,-1-7,1 7,-1-6,1 6,6-1,-5-4,11 4,-4-5,6-1,0 0,0-7,0 6,6-5,-4 6,4-7,1 6,1 1,6 2,1 10,6-3,7 5,3 1,11-1,-12 1,6 6,-7-5,6 5,-5 0,6-11,-1 9,2-11,6 7,7-1,-5 1,18-1,-4 1,20-1,-5 1,11-1,2 1,1-1,-38 8,0 0,45-8,-45 9,1-2,2-2,1-1,1 3,0 0,2-2,1-1,0 3,0 2,0 1,0 2,-1-1,1 1,0 0,0 0,0 2,0 0,-1-2,1 0,3 3,0 0,-2-3,0-1,2 4,0-1,-3-6,-1 1,-2 5,0 0,-1-5,-1-1,-2 6,-1 1,1-3,0-1,43 4,6 0,-5 7,-45-6,1-1,-1 3,1 1,3-1,0 0,-3-2,1 0,4 5,2 1,-4-6,1-1,3 4,0-1,-1-3,1 0,0 3,0 0,0-2,0 0,-4 5,1 1,2-6,0-1,1 7,0-1,0-5,1 0,5 5,0 1,-2-7,0 1,3 6,0-1,3-5,1 0,-4 5,1 1,6-7,-1 1,-7 6,-2-1,2-5,0 0,-5 5,-2 0,-2-5,-1 0,3 5,0 1,-5-3,-1 0,6 3,0 0,-5-3,-1 0,3 3,0-1,-4-5,1 0,3 5,-1 1,-1-3,-1 0,3 0,0 0,41 2,-9 1,-7-6,-13 12,-8-5,-8 0,-7 5,0-5,1 0,-7 5,4-5,-10 0,4 5,-6-12,0 12,-6-5,-2 7,-1 6,-4-5,5 11,-6-4,-1-1,1 5,-1-4,1 6,6 0,-12 0,4 0,-13-1,0 1,0 0,-6 0,-2-6,-7 4,-6-5,5 7,-11 0,11 0,-12 0,6-6,-1 4,-4-5,5 1,-7-2,6-7,-4 1,4-1,-5 1,-1-7,-7 5,-1-5,-6 0,-7 4,-1-4,-13 1,-2 3,-7-10,1 11,0-12,-7 6,5-1,-11-4,5 11,-1-12,-4 6,5-7,-7 0,7 6,-12-4,17 4,-17-6,18 0,-11 0,11 0,-17 0,9 0,-11 0,-1 0,6 0,-12 0,6 0,-1-6,-5 4,6-4,-1 6,2 0,6 0,-6 0,11 0,-16 0,16-7,-11 6,6-6,0 7,7 0,-5 0,4 0,1 0,-5 0,11 0,-11 0,4 0,1 0,1 0,1 0,4 0,-5-6,7 4,0-4,-1 6,7 0,-4 0,4 0,-6 0,6-7,1 6,1-6,11 7,-3-6,13 4,6-4,8 6,8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29.7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0 110 6405,'0'-8'784,"0"4"-292,0-3 0,2 3-205,3-1 1,3-2-52,6 2 0,1 0-14,-1 0 1,2 0-177,4-3 1,-3 0 103,7 0 0,-6 3-78,1 0 0,2 2 117,-1-2 1,0 3-145,0 0 1,-4-2-20,3 2 1,2-1 50,-2 3 0,2 0 53,-2 0 1,-3 0-15,4 0 0,1 0-208,-2 0 0,0 0 59,-4 0 1,4 3 4,0-1 1,0 4 81,-4-4 1,-1 4-11,1-1 0,-2 0-51,-4 0 1,4 0-4,-3 3 0,-2 0 47,1 0 1,-4 0-2,5-1 1,-5 1-129,4 0 0,-5 0 113,0 0 1,-2 0-58,-2-1 1,0 1 40,0 0 1,0 0-27,0 0 1,0 0-10,0-1 0,-2 1-38,-2 0 63,-4 0 1,-7 0-1,1 0 0,1-1-63,3 1 1,-3 0 49,4 0 0,-4-1-45,-2-2 1,1 2 36,-1-2 1,1 0-32,0 0 0,-1-2 27,1 2 0,-6-3-4,1 4 1,-5-2 0,5 1 1,-1 1 0,6-3 0,-5 2 175,-1-2-165,1 3 0,5-5-244,-1 1 141,1-1-116,-1-1 1,2-1-13,4-1 1,-2 0-35,6-3 0,0 2-48,5-2 205,0 0 1,2-1-1053,2 1 1182,-2 3 0,11-1 0,-5 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30.4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31 7964,'-5'6'-302,"0"-1"0,0-3 375,5 4 105,0-5 41,0 6 40,0-2-141,0 3 1,0-1 36,0 1 1,0 0-10,0 0 0,0 0-47,0 0 0,0-1 50,0 1 0,0 0-147,0 0 0,5 0 195,0 0-346,0-1-47,-5 1-66,0 0 325,0-4-18,0 0-438,0-4 300,0-4 1,0 3 17,0-5 0,0 4 36,0-3 1,0 2-92,0-2 1,0 2 100,0-2 1,0 2-44,0-2 15,0 0 0,0-3 2,0 0 0,4 0 116,1 1 1,5-1-100,-5 0 0,1 0 94,-1 0 1,-2 0-107,7 1 155,-7-1 0,8 0 68,-6 0-110,6 0 1,-8 1-41,7 2 1,-2 1 27,2 1 61,3 2 1,-5-5-16,6 3-176,1 1 0,-1-1 78,1 1 0,-1-1-462,0 3 178,1 0 1,-1 0-81,1 0 0,-6 0 64,1 0 301,-7 0 0,10 3 0,-5 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31.0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347 0 7932,'-10'0'-715,"1"0"766,-1 0 0,-4 0 125,-1 0 0,1 0 74,-1 0 0,6 0-73,-1 0 0,0 0-31,-4 0 22,-1 0 0,1 1-87,0 1 1,-1 2 41,1 1 0,-1 2-9,1-2 0,-1 2 47,1 1 0,-1 3-52,1-1 1,4 1-102,1 0 1,1-2 65,-2 1 0,-1-1-148,6-1 1,0-1 103,5 1 1,0 0-125,0 0 1,0-3-54,0 0 121,6 1 1,4-1 36,9 0 0,-3-3-20,4 0 1,-3-1 111,3-1 0,-3 0-38,7 0 0,-4 0-58,4 0 1,-2 0 19,2 0 0,2-1-105,-7-1 1,7-2-6,-2-1 0,-3-1 19,-2 3 1,2-3 55,-2 1 0,-1-2-26,-8-1 1,3 0-108,-4 1 1,-2 1 95,-2 1 1,1 0-63,-1-3 0,0 0 52,-5 0 0,0 1-86,0-1 0,-2 0 43,-3 0 1,2 0-92,-7 0 1,6 3 103,-6 0 0,0 2-7,-4-2 1,-1 3-210,1 0 0,-1 1-84,1 1-286,-1 0 671,1 3 0,-7 2 0,-1 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32.2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362 16 7385,'-8'0'45,"2"0"1,1-1 348,0-2-475,-6 2 310,3-2-290,-7 3 159,7-4 1,-4 4 32,2-3 0,2 2 66,-2 1-147,1 0 40,1 0 0,-5 3 91,3-1-221,-3 4 56,-1-5 1,-1 5 159,1-3-266,-1 3 36,1-5-65,-1 6 173,1-3 0,0 2-1,-1-1 1,5-3-23,1 4 1,4-4-153,-5 3 144,1 1 1,-1 1 76,0 1 1,7-2-70,-2-1 1,4 0-20,1 3 1,0-3 19,0 0-15,6 0 0,2 2 16,7-1 0,4 1 1,0-2 1,1-2-109,-6 0 1,5-2 91,1-1 1,0 0-53,0 0 0,1 0 36,3 0 0,1-1-49,-5-2 0,4 0 15,-5-2 0,5-2-8,-5 1 0,1 2 21,-6-1-4,1 0-57,-1-3 40,-6 0 84,5 0 0,-11 3-84,2 0 148,-2-1 0,-4 1-71,-2 0-7,2 0 1,-6-2-13,3 2 0,4 0 21,-4 3 243,3 1-144,2-3-48,-6 4 0,4 0-49,-4 4 1,6 0 61,0 4 0,0 1 91,0 1 0,4-1-120,1 1 0,2 2 8,-2 1 0,1 0-86,4 0 0,2 2 67,-2 4 1,-2 0 8,2-1 1,-2 0 3,1 2 0,3-1 11,-8 2 1,6-1-22,-5 1 1,0 0 14,-5-2 1,0 1-14,0-1 1,0 1 5,0-5 1,-2 3-161,-3-5 1,2-2 84,-7 0 1,1-3 0,-6 0 0,1-1 39,-1-2 1,-5 0-17,-5-3 0,3-1-163,-2 2 0,-5-2-189,-5-1 1,1-3 186,4 0 0,-5-3 89,0 1 1,5-2-404,5-1 1,6 0 145,-1-3 1,3 2 88,2-4 0,1 3-3,3 0 0,4-2-385,6 2 0,0-3 144,0 2 0,6 0 465,4 1 0,3 1 0,8-6 0,1 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32.9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47 7870,'7'5'-861,"-6"2"0,7-6 463,-3 1 398,-3-1 0,4 3 0,-6-4 0,0 4 0,0-1 0,0-2 0,0 3 164,0-4 1340,0 0-1396,0 3 0,0-1 37,0 3 1,0-2 109,0 2 0,0-2-103,0 2 1,0 0-37,0 3 1,0-3 13,0 0 0,0 1-1,0 1 1,0 1-118,0 0 0,0-3 50,0 1 0,0-1 106,0 3 1,7-1-375,-6 1 97,6 0 114,-7-4 78,0 0-23,0-4-83,0 0-67,0-4 1,0 0 98,0-4 1,-2 0 1,-3 1 0,4-1-212,-4 0 0,3-1 121,2-1 0,0 1 61,0-1 1,0-2-23,0 2 1,0-1-16,0 4 1,0-1 208,0 0 1,0 0-37,0 0-109,0 0 0,0 1 56,0-1 1,7 3 156,2-1 0,-1 4-26,2-3-141,0 3 1,4-4 9,1 3 1,-1 0 6,1 3 1,-1 0-395,0 0 0,1 0-27,-1 0 290,1 0 1,-1 0 59,1 0 0,-1 4 0,1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33.9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232 24 7983,'0'-4'-48,"0"-1"49,0 3 1,-2 1 345,-3-2 120,4 2-313,-12 1 0,10 0-138,-7 0-67,7 0 75,-10 0 0,10 0 58,-7 0 1,5-2-138,-4-1 61,-1 0 0,-4 3 78,-1 0 58,1 0-126,-1 4 1,2 0-85,4 4 1,-4-3 64,3 1 1,4-1 37,1 3 0,-1-1 18,1 1 1,-5 0-17,5 0 1,0 0 14,5 0 0,0-1-5,0 1 1,0 0 3,0 0 1,0-3-25,0 0 0,2 0 78,3 0 0,-2 1-73,7-3 0,-5 2 46,4-2-98,1 3 0,4-6 64,1 3 0,-1 1-9,1-2 1,-6 1 5,1-3 1,0 0 42,4 0-104,0 0 0,1 0-121,-1 0 1,-4-3 55,0 1 0,-6-5-66,6 2 1,-2-2 126,2-1 0,-2 3-11,-3 0 0,-2 0-139,6-3 1,-5 0 55,1 0 48,-4-3 0,4 2-6,0-1 0,0 1 32,-5 1 1,0 0 52,0 1 0,0 1 13,0 1 37,0 3 299,0-5-102,0 7-241,0 0 1,0 4 19,0 4 0,0 0 100,0-1 1,0 1 106,0 0 1,0 1-226,0 1 1,0-1-8,0 1 1,4 0-39,1 0 0,5-1-362,-5 2 156,6-3 1,-3 0 141,6 0 0,-1-3 30,-3 0 1,3-2-245,-4 2 1,4-3-1398,2 1 1703,-7-3 0,11 4 0,-3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34.8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86 7888,'0'5'-42,"0"1"1,0-4 38,0 4 73,0-5 0,0 6 233,0-2-290,0 2 0,5 1 54,-1 0 0,3 0 87,-2 0 1,-4 0-1,4-1 1,-3 1 18,-2 0 1,4 0-200,1 0 0,0 0 0,-5-1 1,0 1-80,0 0-61,0-4 188,0 3-25,0-6 71,0 3-62,0-8 0,0 0-95,0-4 0,0 0-221,0 0 0,0 1 150,0-1 1,0-3 128,0 1 1,0-3 87,0 2 1,0 0-72,0 1 1,5 0 99,0-3 0,1 3-117,-1 0 0,-3-1 26,2 0 0,3 1 128,-2 2 1,4 0 217,-4 0 0,6 1 64,-1 2-329,3-2 0,1 6-11,1-1 1,-1-2-9,1 2 0,-1-1 6,1 3 1,-1 3 5,1-1 0,-1 4-16,0-1 1,1 3 20,-1 3 1,-4-3 82,0 3 1,-6 0-139,6 0 1,-7 0 5,2-1 1,-3-1-120,-2 2 1,0-3 99,0 0 1,0 0-22,0 0 1,0 0 44,0-1 0,0-1-7,0-1-45,0-3 0,-2 1-312,-3-3 172,4 4-49,-12-4 1,10 1 47,-7-3 1,7-4-65,-2 0 1,3-1 95,2 0 1,0-1 25,0 0 1,0-1-32,0-1 1,5 1 19,0-1 0,5 0 258,-6 0 1,6 1-51,-5-2 1,6 3 17,-1 0 1,-2 0 69,1 0 0,1 0-56,5 1 0,-6 1 20,1 1 1,-1 3-51,6-4 0,-1 5-21,1-2 0,4 2 112,0 1 0,1 0 251,-6 0 1,1 0-87,-1 0 1,1 4-65,-1 1 1,0 3-145,1 2 0,-5 0 50,-1 3 0,-6-1-116,2 1 0,2 2 101,-3-2 1,1 2 5,-5 0 0,0-2-166,0 0 1,0-3-974,0 0 0,0-1-636,0-1-570,0 0 1397,0-4 765,0 0 0,0-4 0,0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35.9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 16 6019,'0'5'1519,"0"1"-405,0-1-865,0 3 0,0-1-74,0 1 1,0-2 4,0-1 1,0 0-2,0 3 1,0 0-17,0-1 0,0 1-13,0 0 1,-2 3 3,-2-1 0,0 1-301,-5 0 0,6-2 67,-2 1 0,-2-1-71,3-1 179,-1-1 0,3 0-156,-3-1 78,4-3 85,-6-3-28,7 0-194,0 0 0,0-3-1,0-3 1,0-1 23,0 0 1,0-1 37,0 0 0,0-1-17,0-1 1,2 1 64,3-1 1,-2-2-25,7 2 0,-2-3-30,1 2 1,4 0 79,-3 0 1,3 3 449,1-3 1,-4 3-151,-1 0 1,-1 3 47,2-1 0,3 4-105,-4-3 0,-1 3 114,2-1-243,0-1 0,4 3 56,1-2 1,-6 2 154,1 1-176,0 0 0,4 1-178,0 2 0,-4-1 150,0 3 0,-2 0 1,1 3 0,-1 2-130,-3 1 1,-3 2 122,3-3 1,-4 3-71,-1-2 0,-1 2 60,-4-3 1,3 2 44,-3-2-139,-3-1-481,7 2 172,-12-3 247,11-4 16,-4 0 0,6-5-91,0-2 86,0-1 1,0-4 32,0 0 1,0 0-4,0 1 0,0-1-20,0 0 1,5 0 120,0 0 1,4-2 22,-4-1 1,6 1 90,-1 2 0,-2 0 67,2 0 1,-1 1-91,6-1 0,-1 3 20,1-1 0,4 2-37,0-1 0,0 1-1,-4 4 1,-1 0 18,1 0 1,-1 0 15,1 0 0,-6 3 25,1 0 0,0 3 112,4-1 0,1 3-119,-1 2 0,-4 0 19,-1 3 1,-6-1-160,2 1 0,-3 2 120,-2-2 0,0 2 27,0 0 1,0-2-162,0-3 1,0 1-1015,0 0 0,0-1 284,0-2 1,0 0-149,0 0 0,2-4 206,2-1 0,4-2-189,7-1 0,-1-1 850,1-2 0,6-5 0,1-4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36.5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347 63 7977,'-8'-4'473,"-4"4"-190,10-7-291,-11 2 80,5-3 1,-5 1 27,4-1 1,-4 2-10,3 1 1,-3 3 41,-1-4 1,-2 5-109,-4-2 0,4 2 71,-3 1 0,-2 0-197,2 0 1,0 0 181,4 0 1,6 3 136,-1-1 0,2 4-67,-2 0 0,-1 2 16,6 2 1,-4-1-31,4 1 0,-2 1-16,2 0 0,4 2 37,-4-3 0,3 3 4,2-2 1,5 2-99,0-3 1,6 3 25,-1-2 0,3-1-95,1-2 1,6-3 64,-1 1 1,7-5-2,-2 2 1,1-2-9,-1-1 1,4 0 23,-4 0 0,2-1-8,-2-2 1,-2-1-46,-3-4 0,-3 1-418,4 2 0,-9-5 75,-1 3 1,-2-3-83,1 2 0,-1 0 74,-3 1 1,-3-1 126,3 0 1,-4-3 20,-1 1 1,0 0-207,0 2 150,0 0 1,-1 1-56,-4 2 1166,3-2-384,-4 6-218,6-3 1,0 8-48,0 1 0,0 2 48,0 1 0,0 2-123,0 1 0,0 2-34,0-3 1,0 3 31,0-2 1,6 0-94,4 0 0,3-3-833,1 3 0,1-3 114,-1-3 0,0 2-249,1-2 1,-1 1 912,1-1 0,6 2 0,1-2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37.3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8035,'8'4'0,"-3"1"72,3 2-33,0 1 0,6 0 92,1 3 0,-1-2 25,1 5 0,-1-1 38,1 2 1,-3 1 7,-2 0 0,1-1-48,-6 1 0,5 0 39,-5-1 0,-1 1 12,-4 0 0,0-2-114,0-1 0,5-1-244,0-4 1,0-1-28,-5 1 39,0 0 120,0-4-101,0 0-90,0-4 170,0-4 0,1 0 35,4-4 1,-3 0-87,3 1 0,3-1-197,1 0 0,4 0 208,2 0 1,-1 0 68,1 1 0,-1 1 73,1 1 1,4 3-116,0 0 1,0 1 66,-4 1 1,4 0-34,0 0 0,1 1 14,-6 1 0,1 2 88,-1 1 1,0 5 271,1-2 0,-2 1-85,-4-1 0,-1 0-146,-3 0 1,-3 2-46,3 0 1,-5 2 4,-5-2 1,-3-1-78,-7 1 1,1 2 88,-1-2 1,-1 1-8,-3-4 0,1 1-81,-6 0 0,5-4-118,-5-1 0,2 1 30,-3-2 1,-2 1-84,3-3 1,2-1-199,-3-2 0,8 2 135,-3-5 1,4 1 10,2-3 1,1 0 67,3 1 0,4 1-137,6 1-43,0 0 1,6-3-374,4 0 1,3 3 701,1 0 0,14 0 0,2-3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0:12.825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167 290,'63'0,"9"0,-33 0,19 0,6 6,2-4,12 4,3-6,12 0,2 0,-42 0,1 0,1 0,0 0,2 3,1 1,0-3,0-1,0 4,0-1,-1-3,1 0,0 0,0 0,0 0,0 0,-1 0,1 0,0 0,0 0,3 0,0 0,-2 0,-1 0,3 0,0 0,-3 0,0 0,0 0,0 0,3-3,0-1,-3 0,1 0,2 1,0-2,-3-1,0-1,0 7,0-1,-4-6,1 1,2 5,0 0,-6-2,1 0,1-1,1 2,0 1,0 0,-3-2,1 0,2 2,-1 2,-2-1,0 0,2 0,1 0,-3 0,1 0,5 0,0 0,-6 0,1 0,5 0,0 0,-6 0,1 0,5 0,0 0,-6-4,1 1,5 2,0 1,-6-4,0 1,3 3,0 0,0 0,0 0,0 0,1 0,2 0,2 0,2 0,0 0,-3-3,1 0,5 2,1 0,-3-5,-1-1,1 6,0 1,-1-7,0 1,-3 5,0 0,0-5,-1-1,-5 6,-1 1,2-4,0 1,42 3,-44-3,-1 0,45 1,5-4,-12-1,11 6,-10-12,-2 11,-9-11,-5 5,-1-6,7-1,-5 7,11-4,-5 4,0 0,5-5,-11 11,5-4,-7-1,1 6,-1-6,0 1,1 4,-1-4,0 6,0 0,1 0,-7 0,4 0,-4 0,13 0,-5 0,4 0,1 0,-5 0,5 0,-7 0,-6 0,5 0,-12 0,-1 0,-8 0,-7 0,0 0,-12 0,-4 0,-6 0,8 0,-5 0,10 0,-12 0,1 6,-2 21,-13-7,-2 13,-6-5,0-11,0 17,-6-11,-2-1,-7 5,7-4,2 6,-1 0,6-7,-6 6,7-6,7 7,-6 0,12-7,-11 6,17-6,-16 1,17 4,-12-4,0-1,5 5,-5-4,6-1,-6 6,-40-12,16-2,-31-7,26-7,-1 0,-13 0,-2 0,-7 0,1 0,-1 0,-5 0,-9 0,-2 0,-10 0,4 0,-6 0,-7 0,-1 0,-1 0,2-7,1 6,4-6,-11 7,11-6,-11 4,4-4,-5-1,-1 6,-6-12,4 11,-10-4,10 6,-10 0,10 0,-10 0,10 0,-10 6,11 2,-6 0,8 5,-1-11,0 11,7-12,-5 12,11-11,1 10,3-10,10 4,-4-6,6 7,0-5,1 4,-1-6,0 0,0 0,0 0,0 0,1 0,-1 0,-7 0,0 0,-1 0,-5 0,5 0,-13 0,6 0,-6 0,0 0,5 6,-11-4,11 4,-4 1,5-6,7 6,2-7,0 6,4-4,-10 4,10 1,-4-6,0 6,4-7,-4 6,6-4,0 4,-6-6,5 0,-12 0,5 0,-13 0,-1 0,-13 0,5 0,-12 0,5 0,45 0,-1 0,0 0,1 0,-1 0,1 0,-1 0,0 0,1 3,-1 1,0-4,1 1,-45 6,2-7,13 0,1 0,13 0,2 0,12 0,3 0,5 0,7 0,-4-7,4 6,-7-6,1 7,6 0,-5 0,12 0,-12 0,11 0,-4 0,0 0,-2 0,-13 0,-2 0,-5 0,-8 0,-7 0,-8 0,-7 7,7-6,1 6,0-7,5 0,-11 0,5 0,-7 0,7 0,1 0,0 0,-1 0,0 0,1 0,7 0,-1 0,8 0,0 0,14 0,1 0,7 0,-1 0,1 0,6 0,2 0,12 0,79 45,26 11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37.8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130 102 8019,'15'0'25,"-1"0"0,1 0 130,-1 0-106,1 0 1,4-1 222,0-2 0,0 3 12,-4-3 1,-1 1-31,1 0 0,-1 1 193,1-2-210,-1 2 1,1-1-38,-1-1 1,-4-1-293,-1 2 0,-5 0-13,0-3 0,3 2-15,-2-2 0,1 2-150,-1-2 1,-4 3 26,4-4 137,-3 1 0,-2-3 29,0 1 1,0 1 2,0 1 1,-7 2-52,-2-2 0,-4 4 41,-1-2 1,-3 2 35,-2 1 1,-3 0 16,-7 0 1,0 1 46,0 2 0,0-2 139,0 4 1,5 2 24,0 3 0,6 0-108,-1 3 1,3-3-52,1 3 1,1-2 169,0 2 1,1-1 307,3 1 1,-1 1-221,6-4 0,0 3-292,5-2 0,2-1-17,3-2 1,3-1-262,6-2 0,7 1-57,3-3 1,3 0 159,2-3 0,7-4 50,2-1 0,-1 0-293,2 0 1,-2 1-1448,1-1 1878,4-2 0,-5 6 0,6-3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38.4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463 86 7963,'-13'-8'-81,"3"1"0,-3-1 10,4 0 1,1 3-144,-2 0 1,2-1 166,-2-2 1,-2 1 9,2 2 0,-3-2 90,-1 2 1,-1 2 15,1 0 1,-1 2 8,1 1 0,-1 0 40,1 0 1,-1 1 142,1 2 1,1 1-91,4 4 0,-4 0-4,3-1 0,4 1-100,1 0 1,-2 0-75,3 0 1,-1 0 31,5 3 1,5-2 78,-1 1 1,8-1-2,-3-1 1,9-1-91,1 1 0,5-2 6,-4-1 0,4-4 79,-5 2 1,2 1 1,-2-2 0,-3 1 6,3-3 0,2 0 150,-1 0-86,-1-4 0,-5 1-72,1-2 0,-2-2 134,-4 1-85,4-1 1,-10 0-129,7-1 1,-7 0-9,2 0 0,-3 0-124,-2 0 0,0 1 129,0-1 0,0 3-109,0-1 0,0 4 244,0-3-142,0 3-24,0-2 1,0 5 48,0 2 0,0 1 290,0 4 0,0 3-57,0 2 0,4 6-6,1 1 1,5 3-145,-5 1 0,6 0 33,-1 2 0,-2 3-24,1 5 0,-4-2-7,5 2 1,-7-2 26,2 0 1,-4-4-85,-1 1 1,0-4-242,0 1 1,-6-5 214,-4-3 0,-3-2 59,-1-3 0,-2 1-155,-3-3 0,-4-4-167,-6-1 1,-1-5-9,-4 2 1,-3-3 122,-6-3 1,1-1 109,3-4 1,-1 0-229,6-3 0,1-1-571,4-4 0,2 1 245,2-1 0,5-2 43,5-1 1,2 0 102,4 1 1,2 0-68,7-2 0,7 2 72,2 0 1,9 1-11,1 2 415,7-1 0,-4-3 0,7-1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38.8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7865,'8'4'0,"-1"3"4,-1-6 64,-4 6 0,4-2 419,-6 2-328,0 1 1,5 0-45,0 0 0,4 0 123,-4 0 1,0 0-39,-5 3 0,5-3 4,0 3 1,0 0 25,-5 0 0,0 2-86,0-3 0,1 3-309,4-2 0,-3-1 53,2-2 32,-2 0 0,-2-3 63,0 0-160,0-3 84,0 1 0,0-3 52,0-3 1,0-1 28,0-4 1,0-1-140,0-1 0,0-2-208,0-1 1,0-2 238,0 2 0,0-1 158,0-2 0,0 3-57,0 0 0,0 2 127,0-2 1,2 4-22,2-2 0,0 3-90,5 0 0,-4 3 83,5-1 32,-1 5 1,6-3-124,-1 4 0,1 0-132,-1 0 0,1 0-255,-1 0 1,1 3-61,-1-1 1,2 4 457,3-4 0,4 1 0,6-3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39.2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302 8 7897,'-8'0'-1893,"-4"-3"1893,2 1 0,2-1 574,-2 3 238,1 0 0,-6 0-500,1 0 0,-1 0-337,1 0 0,-1 0 59,1 0 0,-1 1 86,1 2 1,0 0 12,-1 2 0,1 2 1,-1-2 0,1 5-108,-1 1 1,6 0 167,-1-1 1,5 0 202,-5 3 0,7-4-215,-2 2 0,5 0-82,5 0 0,3 2 21,7-3 0,4 1-106,0-4 0,7 0-3,-2-1 0,3 0 58,2-4 1,0 1 21,0-3 0,0 0-138,0 0 1,-5-1-247,0-2 0,-6 2 10,1-4 1,-4-1-53,-6-2 1,-1-2 79,-3 0 0,-3-2-163,3 2 1,-5 0 33,-5-3 0,-3 4 134,-7-2 0,-1 0-5,-3 0 1,1 0 253,-6 1 0,6 1 0,-2-2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39.7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11 7893,'-1'-5'333,"-4"0"0,3 4-445,-2 1 0,0 2 541,0 6 0,2-2 1,-3 5-87,4 0 0,1 2-185,0 2 0,0 1 19,0 0 1,0 2 54,0 0 0,0 3 48,0-3 0,0 4-170,0-1 0,0-1-162,0 1 0,0-1 8,0 1 1,0 1-141,0-4 1,0 3 34,0-3 0,0-1 127,0-3 1,0-1-11,0-2 1,4-1-179,1-2 0,6-3-309,-1-3 0,3-1 107,1-1 0,1-1-65,-1-1 1,6-3 41,-1-3 1,5 1-113,-5 2 1,0-2 546,-4 2 0,6-2 0,-5-1 0,5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39.9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7880,'6'5'-669,"-3"-2"651,7-3 567,0 4 0,9-3-244,0 1 0,7-1 20,-2-1 0,-1 0-311,1 0 1,0 0 91,5 0 0,-2 3 13,-3-1 1,2 1 39,-7-3-159,0 0 0,2 0 0,2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40.5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87 0 8076,'-8'0'938,"1"1"-775,7 2 1,0 1-96,0 4 0,-1 0 162,-4 0 1,2 0-19,-7 3 1,5 1-101,-4 4 1,1-1 71,-2 1 1,-1 0-144,6-1 0,0-2 144,5 0 0,0-3 214,0 0-314,0-1-728,6-1 1,2-4 33,7-1 0,-1-7-1045,1-3 1654,-1-1 0,1-7 0,-1 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40.6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7316,'8'0'-304,"5"0"1,-5 4-1,7 0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41.2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7888,'0'8'0,"0"-3"-539,0 0 371,7 1 1,-4 1 401,6 1 0,-5 0 83,0 0 1,-2 0 38,-2 0 0,5 0-85,0 3 1,-1-2-30,-4 1 1,0 1-14,0 0 0,0 2 0,0-3 0,-1 3-35,-4-2 0,3 2-153,-2-3 1,2 3 39,2-2 0,-5 2-117,0-3 0,-4 1 99,4-3-190,0-1-5,5 1 168,0-3 22,0-2-134,0-3 1,0-6-244,0-2 0,0-2 97,0-1 1,2 2 68,3-4 0,-4 0 70,4-3 0,1 0-5,-1 0 1,2 1 65,-3-1 1,3 1-72,3 2 0,2-1-11,-2 4 0,-2-3 70,2 2 1,-1 1 334,6 2 0,-1 1-80,1 2 0,-1-2 79,1 2 0,-1 1-132,1 2 1,-1 0 59,0-1 1,6 2-144,-1-1 0,0 2 44,-4 2 0,-1 0 28,1 3 0,-1 1-50,1 1 1,-3 1-66,-2 0 0,-2 3 27,-3-1 0,-3 4-84,2-1 0,-2-1-16,-2 1 0,0-1-177,0 2 1,-5 0-16,0-1 0,0 0 105,5 0 1,-4-4 85,-1 2 0,0-3-276,5 0 1,0-3-932,0 1 0,5-4 516,0 3 0,1-3 723,-1 1 0,3-2 0,6-1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09:41.9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825 85 7834,'0'-8'0,"0"1"0,0 1 133,0 1 1,-7 1 293,-3-1 1,2-1-235,-1 3 1,-1-1-14,-4 2 1,-1-2-125,1-1 0,-1 1-219,1 1 0,-1 0-5,1-3 0,-1 2 148,1 1 1,0 3 166,-1-3 0,1 3-310,-1 3 0,1-1 4,-1 6 0,1-2 279,-1 5 0,1 0 257,-1-1 1,6 4-99,-1-1 0,7 2 106,-2 1 1,4-1-196,1 1 0,8 0 33,6 0 0,0-2 52,6-1 0,1-1-132,-2-4 0,2-2-402,-2 0 0,-1 0 196,6-4 0,-6 1-17,1-3 1,-3-1-93,-2-1 1,1-3 86,-1-3 0,1 1-15,-1-1 0,-1-3 64,-3 1 0,2-3 30,-2 2 1,1-2-67,-1 3 0,1-2 137,-6 2 1,5 0-23,-5-3 1,-1 4 140,-4-2 0,5 0-72,0 1 0,0-1 81,-5 3 1,0 3 192,0 0-107,6 3-152,-4-5 0,4 7 46,-6 0 0,2 5 181,3 5 0,-4 2 8,4 4 0,2 0 16,-3 3 0,1 1 35,-5 3 1,0 4-136,0 2 1,0 4 37,0 1 1,-1 3-105,-4 0 1,-3 1-23,-7 1 0,-6 1-203,-3-1 1,2-1-87,-2-1 0,1-3-2,-1-2 0,-3-4-63,3-2 0,1-5-28,-1-3 0,0-2-143,-5-3 0,0-3-49,0-5 0,-1-1 139,-4-4 1,-1 0 55,-4 0 1,-7-4-5,2-1 1,-2-3-585,2-2 0,7 1 245,4-1 0,-3-2 13,2 2 1,7-3-53,8 2 1,3 1 194,1 2 1,2-2-48,4-1 0,2 1 145,7 2 1,0 0-52,0 0 329,0 0 0,13 1 0,3-1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0:15.011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15,'63'0,"-4"0,-30 0,8 0,6 0,7 0,-5 0,12 0,-13 0,13-7,-12 6,-2-6,-8 7,-6 0,-6 0,-2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03.4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2054 5553 6067,'0'8'472,"0"-2"-382,0-6 2211,0 0-1999,6 0-71,-4 0 99,4 0-197,1 7 12,-6-6 1,7 6 14,-3-7-25,-3 6 0,6-4 22,-3 3 74,-4-4-13,6 6 18,-7-6 1,0 6 2,0-7-61,0 0-65,0 6-94,0-4 146,0 4-91,0-6 1,0 2 30,0 2 33,0-2-44,0 4 38,0-6 146,0 0-175,0 7-27,6-5 1,-4 6-26,3-4 0,-2-2-90,2 3 1,-4-2 127,4 2-194,3-4 182,-6 6-47,11-1 0,-10-4 60,6 3 1,-5-2-43,0 2-14,-2-4-2,-2 6 418,0-7-93,0 0-348,-6 0 1,2-2 151,-5-3-228,-1 4 0,-4-7 97,-1 3 0,1 2-16,-1-7 1,6 7-61,-1-2 0,0-1 63,-4 1 0,-1-5 37,1 5 0,-5-6-38,-1 1 1,1 2 82,5-1 1,-2 4-74,-4-5 0,4 5-49,-3-4 1,1-1 22,-1-4 1,3-1 30,-3 1 1,-2-1-36,2 1 1,-6-1 26,6 1 0,-2 0 74,2-1 0,3 1-78,-3-1 1,3 6 70,1-1 0,1 0-45,-1-4 1,1 4 5,-1 1 0,1 0-21,-1 0 1,1-4 5,-1 3 0,1 2-68,0-1 0,-1-1 73,1-4 0,-1-1-90,1 1 1,-2-6 68,-4 1 1,3-7-58,-7 2 1,6 2 45,-1-2 0,-2 4 11,2-4 1,-1 7 3,6-3 1,-1 3 1,1-3 0,-1 4 7,1-3 1,4 8-20,1 1 0,1 1-2,-2-6 1,-3 5 5,4 1 1,0-1-23,0-4 1,-1-1 22,-4 1 1,-6-5-26,1-1 0,-2-4 12,2 5 0,1-7-4,-6 2 0,2-3-18,-2-2 0,3 2 21,6 2 1,1 0 13,-1 5 1,3 1-17,2 5 1,-3-1 47,3 1 1,2-1-44,-1 1 1,4-1 132,-5 1 0,2 4-111,-1 1 0,-4-1 8,3-4 0,-3-2 11,-1-4 1,-1 4-8,1-3 1,-1-2-82,1 2 0,0-7 75,-1 2 1,1 1-92,-1-1 0,1 2 53,-1-2 0,1-4-12,-1 4 1,6 2 18,-1-2 1,7 6-8,-2-1 226,-3 3 0,5 1-129,-7 1 1,7 4 83,-2 1 0,-1 4-75,1-5 0,-5 1-76,5-6 0,-4 5-24,4 1 0,-6-1-7,1-4 1,2-1 34,-2 1 1,2-2-13,-1-4 0,-4 4-106,3-3 1,2 3 125,-1 2-116,5-7 77,-8-2 0,10 1-6,-3 2 1,-1 9 5,1 2 0,0 4 33,5-5 0,-2 2-12,-2-2 0,2-2-15,-3 2 1,-1-3 8,1-1 0,-5-1-5,5 1 0,-4-1-23,4 1 1,-5-6 22,6 1 0,-6-5-86,5 5 0,-5-2 67,6 2 1,-6 3-6,5-4 1,-1 4 8,1 2 1,3-1-7,-3 1 0,2-1 1,-2 1 1,4 0-4,-4-1 1,2 1 3,-2-1 0,2 1-1,-7-1 0,7 1-4,-2-1 0,-1 1 5,1-1 0,-2 1 17,3-1 0,2 1 6,-3 0 1,-1-1-23,1 1 1,-1-1 17,1 1 1,3-6-14,-3 1 0,2 0 7,-2 4 1,4 6-4,-4-1 0,3 1-36,2-6 0,-1 1 34,-4-1 0,3 6-3,-3-1 1,4 0 0,1-4 0,-2-1-3,-3 1 1,4-1-10,-4 1 1,3-1 6,2 1 1,0 0-52,0-1 0,0 5 47,0 1 1,0-1-22,0-4 1,0 4 5,0 0 12,0 1 1,0-6 8,0 1-13,0-1 0,0 1 36,0 0 0,-5-1-32,1 1 0,-1-1 60,5 1 0,0-1-53,0 1 6,0-1 1,0 1 12,0-1 1,0 1 3,0-1 1,0 1-13,0 0 1,0 4-2,0 0 0,0 1-35,0-6 1,0 1 33,0-1 1,0 1-8,0-1 0,0 1 2,0-1 1,0 1 63,0 0 0,0-1-61,0 1 0,5-1 54,-1 1 0,1 4-37,-5 0 0,0 1 5,0-6 0,5 6-11,0-1 0,0 0 11,-5-4 0,1 4-9,4 1 0,-3 4 6,3-5 1,-4 1-29,-1-6 0,0 5 34,0 1 17,7-1 0,-6-4-10,4-1 1,-2 1 35,2-1-84,-3 1 1,6-1 35,-3 1 1,-4 4-64,4 1 0,1 4 58,-1-5 0,2 2-104,-3-1 61,-2-4 8,11 5 0,-10-5-3,7 3 6,-7-3 1,8 5 23,-6-6 0,1 4-18,-1 1 0,-3-1 48,3-4 1,-2-1-43,2 1 1,-4-1 32,4 1 1,2-1-27,-3 1 0,3-1 0,-2 1 0,-2-1-6,7 1 1,-6-1-5,6 1 1,-7 0-31,2-1 0,3 5 36,2 1 0,-4 4-4,-1-5 0,1 6 4,-1-6 0,5 5 56,-5-5 1,1 6-55,-1-6 1,-2 2 113,7-2 0,-5-3-89,4 4 1,-6 1 6,2-2 0,2 1-53,-3-6 52,8 1 0,-6-1-33,4 1 0,1 4 28,-6 0 0,6 6-52,-1-6 1,-2 2 55,1-2 1,-4-1-4,5 6 0,-5-4 2,4 4 1,-1-2-25,2 3 1,1 0 5,-6-5 0,5 4 10,-5-5 0,6 5 24,-2-4 1,-1 1-19,2-2 0,-5-3-28,5 4 1,-6-3 39,6 3 1,-5-4-15,4 3-5,-5-3-5,9-1 0,-10 4 25,6 1 8,1-1 0,3-4-23,-4-1 0,4 7-2,-3 3 0,-2-1-7,2 1 1,-6-1 9,6 1-8,0 3-5,4-11 0,1 12 7,-1-4 1,-4-2-8,-1 3 1,-1-3 42,2 2 1,3 4-37,-3-4 0,-2-3 38,1-2 0,-1 2-29,2-1 1,3 5-60,-4 0 0,-1-3 56,2 2 0,0-4-66,4 4 1,-4-2 64,-1 3-23,1 2 1,5-9 24,-1 6 0,-4-2-10,-1 3 5,1 2 0,4-6-6,1 3 48,-1 4 0,1-7-35,-1 3 1,-4 3 4,-1-3 1,0-3-19,0-1 1,2 1-4,-6-2 0,5 5-43,-5-4 0,4 4 52,-4-5 1,5 5-206,-5-4 0,6 5 112,-2 0 1,0 0 278,0 0 1,-4 2-54,5-3 1,-6 2-69,6-2-60,0 3 1,3-6 9,-4 4 0,4 2-26,-3-3 0,-2 4 41,1 1 0,-4-5-7,5 0-4,-1 0 0,6 0-80,-1 1 0,-4-3 76,0 2-71,-1 4 0,6-11 36,-1 8 1,-4-6-5,-1 5 0,0-1 27,0 1 0,4 3-14,-3-3 0,-2-1 170,1 1-167,1 0 0,3 4 104,-4-4-92,4 3 0,-5-6 4,7 4 0,-6 2 8,1-3 0,-5-1 1,5 1 0,-6 0-25,6 5 21,0 0 1,4-5-37,1 0 1,-6 1 23,1 4 1,-5 0 46,4 0-63,1 0 1,4 0-2,1 0 1,-6 0 16,1 0-18,0 0 0,4 0-30,1 0 1,-6 0 39,1 0 1,-5 0 22,4 0-30,1 0 1,4 0 105,1 0 1,-5 0-30,-1 0-35,1 0 0,4 0-27,1 0 0,-6 0 29,1 0-71,0 0 97,4 0-10,1 0-40,-1 0 0,1 0 50,-1 0 1,-4 0-76,-1 0 1,-4 0 3,5 0 1,-5 0 4,4 0 1,-4 0 2,5 0 1,-6 0-53,6 0 1,-5 0 95,5 0-135,-1 0 100,6 0-70,-1 0 40,1 0 1,-1 0 0,-4-5 4,-1 0 1,-4-2-1,5 3-26,-7 2 25,10-4 1,-7 4 95,4-3 1,-2 4-91,-3-4 1,1 2 109,4-2 1,-2 3-96,-3-3 1,-2 4 69,7 1 0,-6 0-56,6 0 1,-5 0 3,4 0 1,-4 0-40,5 0 1,-5-5 93,4 0-47,1 0 17,4 5-30,1 0 0,-1-5-10,1 1 0,-6-1 0,1 5 0,-5-2 43,5-3-2,-1 4-113,6-6 79,-1 7 1,1 0-84,-1 0 1,-4 0 68,-1 0 0,-4 0 8,5 0-121,-7 0-52,10 0 138,-5 0 1,0-1-20,-3-4 26,3 3 0,-7-6-25,4 3 61,3 4-40,-6-6 1,6 7 34,-3 0-33,-4 0 14,6 0 0,-6-4-24,4-1 2,-3 0-112,4 5 119,-6 0 0,2-2-283,3-2 248,-4 2-221,6-4 150,-7 6-161,0 0 168,0-7-809,0 5 350,0-4-29,0 6 1,-2 0-164,-3 0-22,4 0 283,-6 0 153,1 0 414,4 0-168,-4 6 0,4-4 349,-3 3-122,4-3 333,-6-2-115,7 0 32,0 0 1,0 6-160,0-4 21,0 4-62,0-6-135,0 0-187,-6 0 142,4 0-73,-4 0 114,-1-6 1,4 4-16,-7-3 0,6 4 5,-6 1 1,5 0-15,-4 0 0,1-2-64,-2-3 1,-3 2 66,3-7 0,2 2-78,-1-1 0,-1 1 57,-4 3-6,-1-3 0,1-2 2,-1 0 1,6 6-5,-1-6 1,0 5-8,-4-5 0,4 6 0,1-6 0,-1 5 155,-4-4 0,1 4-131,3-5 0,-3 5 8,4-4 1,-4 4 39,-2-5 0,6 5 54,-1-4 0,5 1-68,-5-2-20,1 4 1,-1 1-57,1 0 0,4 0 96,-5 5-181,7-6 127,-4 4 0,3-6-275,-1 3 255,0 4-133,-1-6 131,4 7-37,-4 0 103,-1-6-104,6 4-23,-6-4 41,7 6 146,0 0-79,7 0 1,-4 0 5,6 0 0,-4 0 85,5 0 1,-5 1-64,4 4 1,-1-2 47,2 7 1,3-2-60,-4 2 1,4 1 22,2-6 1,-1 6-56,1-1 0,-1 3-5,1 1 0,-1 0-15,1 1 1,-1-1 43,0 1 1,1-6-89,-1 1 75,1 0 1,-1 4 58,1 1 0,-6-2-64,1-4 0,-2 4 166,2-3-175,3-4 0,-5 5 4,6-6 0,-6 2 27,-3-3-5,3-2-107,0 11 0,2-10 125,-1 7-288,-6-7 144,10 3-216,-11-6 228,4 0 0,-6 2-7,0 3 2,0-4-3,7 6 134,-6-7-148,6 0 98,-7 0-298,0 0 146,6 0-211,-4 0 249,4 0-13,-6 0 58,0 0 73,0-7 8,0 6 46,0-6-23,0 7-35,0 0 25,-6 0 13,4 7-21,-4-6-10,6 6 1,-2-2-27,-3-1 25,4 1-13,-6 2 1,7-4 12,0 7 54,-6-1 0,4 6-10,-3-1 1,2-4 243,-2-1-181,4 1 1,-6 4-79,7 1 0,0-1 132,0 1 0,0-6-97,0 1 0,-4 0-52,-1 4 0,0-4 58,5 0 0,0-6-154,0 6 35,0-7-119,-6 4 168,4-1-194,-5-4-51,7 4 191,-6-6 37,4 0-51,-4 0-28,6 0-94,0 0 135,0 6 72,0-4 1,-2 5-78,-2-7 41,2 0-28,-4 6-166,6-4 167,0 4 17,0-6 0,0 2 6,0 2 1,0 0-18,0 5 342,0-6-220,0 10 140,0-11-114,0 11-23,0-12-66,0 6-284,0-7-4,0 0 259,0 6-45,-7-4 214,6 4-163,-6-6 15,7 7-16,0-6 1,0 7 22,0-3 44,0-3-46,0 4 30,0-6 51,0 0-73,0 7 1,0-6-79,0 6 68,0-7-40,0 0 304,0 6-274,0-4 1,0 6 19,0-3 2,0-4-4,0 6-222,0-7-495,0 0 607,-6 0 53,4 0-20,-4 0-22,6 0 52,-7-7-18,6-1 1,-11-6-77,8-1 0,-3 6 38,2-1 16,4 0 0,-7-3 11,3 4 0,3-4 17,-3 3 1,2 2-62,-2-1 38,4-1 1,-7-4-65,3-1 1,3 5 44,-3 1 1,-1-1-112,1-4 1,-1-1 116,1 1 1,2-1-73,-7 1 0,7-1 52,-2 1 0,-1-1-3,1 1 0,-2 0-4,3-1 1,2 1-12,-3-1 0,-1 1 101,1-1 1,-1 2-53,1 4 1,3-4 36,-3 3-51,-3-3 0,5-1 51,-7 0 0,7 4-94,-2 0 22,-3 1-7,7-6 47,-12 1 1,10 1 146,-7 3-114,7-3 1,-5 10-3,3-7 0,3 6-47,-2-6 5,2 7-2,-4-10 74,4 11-55,-5-10-8,7 10 180,0-5-101,0 1 28,-6 4-57,4-10 0,-4 8 22,6-5-9,0 6-17,-6-10 16,4 11-1,-4-11-77,6 12 33,0-6 93,0 7 82,0 0-137,6 0 0,-4 2 36,2 3 0,3-2-28,-2 6 1,4 1 6,-4 5 1,2-1 88,-3 0 1,0 1-68,5-1 1,-4 1 25,5-1 0,-2 1-30,1-1 1,4 2-38,-3 4 1,3 2 38,1 7 0,-4-5-7,-1 0 0,1 0 68,5 5 0,-3-2 6,-2-2 1,3 0-64,-3-5 0,-2 4-2,1-5 0,-4 0 25,5-4 1,-6-1-8,6 1 1,-7-6-329,2 1 240,-3-7-272,-2 4 192,0-7 0,0-7 75,0-3 1,0 2-157,0-1 1,-7-2 130,-2-9 1,1 4-59,-2-3 1,5-2 42,-4 2 1,-1-7 64,-5 2 0,6 1-54,-1-1 0,5 5 63,-4-5 0,1 5-55,-2-5 0,-1 0-8,6-5 0,-5 5 50,6-1 1,-6 3-17,5-2 1,0 8 154,5 6-191,-6 0 688,4 2-220,-4 2-326,6 6 1,1 5-24,4 0 0,-2 11 31,7-2 0,-5 4-16,5-4 1,-1 7 12,6 3 1,-6-1-38,1 1 0,0-5 38,4 5 1,0 0-34,1 5 0,-1 5 4,1 0 1,-1-1 48,1-4 1,-2-1-41,-4-4 0,4 2 2,-3-7 1,-4 0-291,-1-4 238,3-7-342,-6-2 219,4-6 1,-8-6-34,-2-4 0,0-9 67,-5-5 1,1 1-96,-2-1 1,-3-5 62,4-5 1,1 5 17,-2 5 0,5 5 35,-5-5 0,6 6 8,-6-1 0,2-2 97,-2 2 1,-1-5-75,6 4 0,-1 1 232,1 5-186,3-1 0,-6 2 312,4 4-194,2 2-106,-4 7 1,6 2 72,0 3 0,0-2-81,0 7 0,4 4 2,1 5 0,5 5 19,-5-4 1,6 5-129,-1 0 0,-2-3 68,1 2 1,-1-1 24,2 1 0,3 1-70,-4-5 1,-1 4-19,2-5 1,-5 0-11,4-4 1,-5-6 51,0 1-239,5-7 200,-8 4 195,6-7 1,-7-2-98,0-3 0,0 2 80,0-7 0,-2-1-109,-3-8 1,2 1 9,-7-6 1,7 5-161,-2-5 1,-1 1 114,1-1 1,-5-2 1,6 7 1,-3 0 27,2 4 0,4 1 252,-4 0-296,-3-1 397,6 1-99,-4-1-175,-1 7 147,6 2 1,-4 12-79,10 4 0,-2 3-226,7 1 1,-6 5 109,6 1 0,-2-1-139,2-5 0,1 6 90,-6-1 0,4 0-41,-4-4 1,5-1 49,-5 1 0,1-3-93,-1-2 55,-3 3 24,10-11-236,-10 4 134,4-6 102,-6 0 1,0-6-18,0-4 1,-1-3 77,-4-1 1,2-6-63,-7 1 0,5-5-3,-4 5 0,4-5-191,-5 4 0,7 1 111,-2 5 1,2-1 208,-2 1 1,4 4-109,-4 0 0,3 6 605,2-6-227,0 7-194,0-4 1,0 14-58,0 2 0,0-1 9,0 2 0,2 0-134,3 4 1,-2-6 111,6-3 1,-4 6-237,5-1 150,-7 6 1,5-10-269,-3 4 158,-3 3 1,6-12-196,-4 4 251,-2-3-34,4-2 266,-6 0-84,0 0-51,0-7-135,0-1 107,0-6-185,0-1 166,0 1 0,-1 1 8,-4 3 34,3-2-81,-4 4 138,6 0-119,0 1 37,0 7 177,0 0-171,0 7 1,2-4 0,1 6 19,2 3 0,-1-4 3,-4 1 0,0 1 329,0 4-131,0 1 1,0 4-20,0 0 0,0 1-135,0-6 0,0 1-97,0-1 0,0 1 237,0-1-391,0 0 179,0 1 1,0-1 50,0 1 0,-4-6-297,-1 1 1,0-5 61,5 5 1,0-6 193,0 6 0,-2-7-56,-2 2 0,2 3 149,-3 2 1,4-2-84,1 1 1,-2-1 183,-3 2-199,4 3 1,-6-10 83,7 7-215,0-7-208,0 3 49,0 1 143,0-6-407,0 6 115,0-7-1233,0 0 1703,-6 0 0,4-2-4,-3-3 0,4 2-622,1-6 232,0 5 237,0-2 1,0 4-51,0-2 245,0 2-137,0-4-83,0 6 466,0 0-337,0-7 0,0 4-265,0-7 200,0 7 1,0-5-543,0 3 155,0 4 251,-7-6-575,6 1 1,-6 3-1417,7-7 9,0 7 2172,0-4 0,7 1 0,1-2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06.5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15 174 8161,'-8'0'809,"2"0"-567,6 7-493,0-6 210,0 6 167,0-1-185,6 2 205,2 7-41,6-1 1,-4 1 13,0-1 0,-2-4-19,1-1 0,4 1 46,-3 5 1,-2-3-8,2-2 1,-2 3-91,1-3 0,4 2 209,-3 3-276,3-1 0,1 1 16,1-1 1,-6-1 74,1-3-50,-1 3 1,4-10-217,-3 6 174,3-5 1,-5 2-60,6-6-1,-6 0 83,5 0 0,-10 0-9,7 0 0,-7-2 21,2-2 1,1 0 0,-1-5 1,2 4-13,-2-5 1,-4 6 2,4-6 0,-2 5-65,2-5 0,-3 6-6,2-6 1,-2 0-102,-2-4 0,0 4 141,0 1 0,0-1-38,0-4 1,0-1 37,0 1 1,0-1-14,0 1 0,0-1-20,0 1 0,-2-6-4,-2 1 1,2 0 2,-3 4 1,-1-1 30,1-3 1,-5 3 225,5-3 1,-1 4-138,1 6 1,4-4-52,-4 3 1,-2 2-13,3-1 1,-3 0 0,2 0 58,4-4 0,-7 11 69,3-2-12,3 2 216,-4 2-360,6 0 123,0 0-140,0 6 1,0-2 61,0 5 0,0-4 0,0 5 0,5-5 24,-1 4-36,8 1 1,-6 4 44,4 1 1,1-6 84,-6 1 0,1 0-28,-1 4 0,2 1-59,2-1 0,2 0-64,-6 1 0,5-1 15,-5 1 1,6-6 4,-1 1 1,-2-5-124,1 5-369,1-1 320,4-1 0,1-1-157,-1-7 1,-4 0-452,0 0 196,-7 0 114,10 0 0,-10-2 22,6-3 0,-5 2 444,0-7 0,4 7 0,-6-10 0,5 5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06.9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0 8537,'-8'2'826,"3"3"-843,3-4 0,4 11-29,3-8-78,-4 8 1,11-4 191,-8 6 1,6-4-96,-5-1 1,1 1 36,-1 5 0,-2-1 82,7 0 0,-7 1-159,2-1 1,1 1 92,-1-1 0,2 1 12,-3-1-102,-2 1-304,11-1 214,-5 1 1,2-7-477,-1-4-317,-6-2 588,10-2 0,-10-2 359,7-2 0,-7-4 0,4-7 0,-7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07.1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 8162,'-8'6'-52,"0"-4"106,4 3-78,2-4 261,-5-1-907,7 0 210,7 0-91,1 0 551,6 7 0,1 1 0,-1 6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07.7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0 8188,'-8'0'932,"2"0"-564,6 6-292,0 2 49,0 7 1,0-1 34,0 1 0,1 1-156,4 3 1,-2-1 151,7 6-19,-7 0 1,9 5 7,-8 0 0,3 0-20,-2 0 1,-2-2-82,6-3 0,-4 2 90,5-7 1,-2 5-276,2-5 1,2 1 87,-2-6 1,-2 1-200,2-1 0,-1-4-166,6-1 241,-1-5 1,1 2-31,-1-6-86,1 0 1,-1 0 156,1 0 0,-6 0-3,1 0 0,-5 0-66,4 0 0,-4-6 76,5-4 0,-2 0-219,1-4 1,3 3-12,-7-9 0,6 4 359,-2 2 0,-2-7 0,6 5 0,-5-5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08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43 160 8188,'-7'14'-229,"1"-4"-172,-4 0 1,2-6 862,3 6 471,4-7 1,-4 2-803,10-10 0,3-3-17,6-6 0,2-6-484,3 1 1,-2-7 92,2 2 0,2 3-72,-2 2 0,5 3 216,-5 2 133,1-1 0,-6 7 0,1 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08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29 289 7793,'-8'0'-290,"-5"0"914,12-6-372,-6 4 5,7-4-126,7 6 0,-4 0 68,7 0 1,-5 5-6,4 0 1,-4 6 99,5-1 1,-7 7-75,2 2 1,1 1 51,-1-6 0,6 6-74,-1-1 0,-2 0 21,1-4 0,1-1-189,5 0 1,-1 1-247,0-1 0,1-6 69,-1-3 1,1-2-149,-1 2 1,1-3 27,-1 3 0,1-5 77,-1-5 0,-1 2 112,-3-7 0,-2 5-12,-4-4 1,-2-1-22,3-5 1,-3 1 71,-2 0 0,0-1 147,0 1 1,0-1-200,0 1 0,0-6 56,0 1 1,0-5 2,0 5 1,-2-2-2,-3 2 0,3 3-120,-2-4 30,2 4-60,2 2 179,0 6 1,0 3 109,0 10 1,0 3-100,0 6 1,5 5 111,0 1 1,1 1-56,-1-2 0,1-3-54,4 3 1,3-8 16,-4-1 0,4-7-10,2 2 0,-1-3-12,1-2 0,-1-2 89,1-3 1,-1-3-2,1-6 1,-6-5-30,1-1 0,-7-1 88,2 2 1,-4-2 13,-1-3 1,0-2-94,0 7 0,-1-5 14,-4 5 1,-1-5-112,-4 4 0,-3 1-193,3 5 1,-2 1 13,-3 3 1,1 2-675,-1 3 439,-6 4 163,-1-6-1215,-1 7 1490,3 7 0,11 1 0,3 6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09.2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101 318 8200,'8'-6'-20,"5"3"13,-3-7 1,-2 5-197,2-4 21,-1-1 270,6-4 0,-1-1 21,1 1 0,-1-1-61,1 1 0,-3-1-12,-2 1 1,1-1 29,-6 1 1,5-1 18,-5 1 0,-1 0-6,-4-1 1,0 1-33,0-1 1,0 6 22,0-1 5,0 0 0,-1-3 10,-4 4 0,2 2 19,-7 7 1,0 0 3,-4 0 1,0 0-143,-1 0 1,1 2 106,-1 3 1,1 4-5,-1 11 1,1-3-68,-1 7 0,1 2-153,-1 8 0,1-4 222,0 4 1,1 3-14,3 2 0,-3 1 110,4-2 0,1 3 242,-2-8 1,7 6-101,-2-5 1,3-7-131,2-8 0,7-3-12,2-1 0,6-7-231,4-4 1,-1-2-341,6-2 0,0-8 60,5-6 1,-3-4-247,2-11 1,-3 5-393,3-5 0,1-5 68,-5 5 913,4-3 0,1-3 0,0-2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09.6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29 174 8141,'2'14'0,"2"0"0,-2 1-15,3-1 28,3 1 1,-2-1 122,4 1 1,3-1 11,-4 1 1,3 1-46,-3 3 1,4-3-170,-3 3 0,-2-3 100,1-1 0,-4-1 207,5 1-14,-7-1-157,4 1 0,-7-6 24,0 1-120,0-7-123,0 4 0,-7-14 114,-3-2 0,2-4-80,-1-2 1,1 1 59,-2-1 1,-3 1 43,4-1 1,-4-1-30,-2-3 0,2 3 67,4-3 0,-4-2 23,3 2 0,2-6-20,-1 6 1,5-5 102,0 5 1,2-7-84,2 2 0,0 2 3,0-3 1,0 8-71,0-2 1,6 2 52,4 3 1,-2 1 0,2 3 1,-1 4-421,6 6 0,-1 0-1288,1 0 1671,-1 0 0,1 0 0,-1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10.3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15 8099,'0'-8'-207,"0"2"477,0 6 0,0 1-51,0 4 1,0 5-124,0 9 1,5 3 84,0 7 0,6 2-90,-2 3 1,3 3 123,-3 6 0,4 0 0,-3 1 0,3-6 8,1 1-90,-6-1 1,5 1 26,-3-1 1,1-5 11,-1 0 1,1-2-144,-6-2 1,4-5 210,-4 0 142,6-6-57,-3 2-815,0-5-47,5-7 74,-11-2 1,4-12 145,-6-4 1,0 1-30,0-6 1,0 4 41,0-8 1,-1-2 107,-4 2 0,3-6 9,-3 6 0,4-7 20,1 2 0,-5-1 294,0 1 1,0-4-44,5 4 1,2-3-17,3-2 0,-4 2-78,4 3 1,2-2 163,-3 7 0,3-1 86,-2 6-241,-4-1 0,6 6 27,-7-1 11,6 7 118,-4-4 0,4 9-20,-6 3-64,0 3 0,0 6-12,0 1 0,0-1 6,0 1 0,0 4-14,0 0 1,2 1 1,3-6 0,-4 5-6,4 1 1,1 5 14,-1-1 1,5-1-112,-5 1 1,6-6-11,-1 1 1,2-3-382,3-2 275,-1 1 1,1-5-151,-1-1 0,1-6-90,-1 2 1,-4-5 124,-1-5 1,-4 2 108,5-6 1,-7-1 170,2-5 0,-3-5 0,-2-3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0:20.179"/>
    </inkml:context>
    <inkml:brush xml:id="br0">
      <inkml:brushProperty name="width" value="0.05714" units="cm"/>
      <inkml:brushProperty name="height" value="0.05714" units="cm"/>
    </inkml:brush>
  </inkml:definitions>
  <inkml:trace contextRef="#ctx0" brushRef="#br0">23 31 9091,'-13'-14'-999,"3"-1"978,17 14 1,2 2 0,12 14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10.6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8099,'8'14'0,"-2"2"0,-4 2 0,1 3 78,2 1-1,0-4 107,1 9 0,-3-11 125,7 3-73,0 4-256,-2-7 0,4 11 294,-4-11-575,7 5 1,-5-6-1,-1-1 582,2 1-162,-4-1 1,4-4-103,-6-1 0,1-5-17,-1 0 0,-3-2 0,4-2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11.9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30 6647,'8'0'1379,"5"0"-1312,-12 0 1,7 0-200,-3 0 144,-3 0 0,4 1 110,-6 4-13,0-3-27,0 11 1,0-10 11,0 7-50,0-7-89,0 3-265,0 1 10,-6-6 200,4 6 83,-4-7-58,-1 0-78,6 0 0,-6-2-21,7-3 119,0 4 39,0-12 233,0 5-45,0-7 0,0 6-45,0-1-98,0 7 43,0-10 417,0 11-315,7-4 1,-4 6-75,7 0 1,-7 2 51,2 2 9,-4-2 1,-1 11-5,0-5-45,0 6 29,0-6-239,0 5 0,-1-11-25,-4 3 76,3-4-27,-4-1-256,-1 0 1,6 0 167,-6 0 112,7 0 1,0-1-74,0-4-226,0 3-6,0-4-101,0-1 296,0 6 160,7-6 0,1 1 0,6-2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12.8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1 218 6894,'0'-8'997,"0"-5"-1008,0 11 54,0-4 100,0 6 1,0 1 18,0 4 0,1-2 125,4 7 17,-3 0 0,6 4-46,-3 1 1,-4-1-72,4 1 0,1-1-64,-1 0 1,5 1 18,-5-1 0,1 1-129,-1-1 0,-3 1 302,2-1-145,4 1 1,-4-1 77,5 1-355,-6-7 48,10 4-224,-5-4 250,0 1-306,-1-3 249,-7-6-19,0 0 91,0-6 1,0 2-28,0-5 1,-5-1-196,0-4 1,0-1-1,5 1 0,-4-1 131,-1 1 1,0-1 5,5 1 0,-2-5-16,-3-1 1,4-4 39,-4 5 1,-1-2-18,1 2 0,0 1-12,5-6 1,0 5 19,0-5 0,0 6 224,0-1 1,0 3-14,0 1 0,0 1 134,0-1 0,0 6-111,0-1 0,2 5 87,2-5 0,0 7-15,5-2 1,-4 4-133,5 1 0,-5 0 165,4 0-110,1 0 0,3 6 27,-4 4 1,4 3-62,-3 1-1,-2 1-24,1-1 0,1 1-24,5-1 1,-6 0 10,1 1 1,-5-1-137,4 1 1,-4-1 95,5 1 0,-7-1 54,2 1 0,1-1-29,-1 1 1,0-1-512,-5 1 1,0-6-45,0 1 0,0-5-948,0 4 194,0-6 1255,6 4 0,2-14 0,7-1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13.6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188 216 8077,'-14'0'-666,"6"0"645,-5 0 1,10 0 645,-7 0-269,7 0 1,-8-2-134,6-3 0,-5 2-180,5-7 0,-1 7 194,1-2 0,2 4-27,-7 1 1,5 0-365,-4 0 111,-1 0 1,-3 6 118,4 4 0,1 3 6,3 1 1,2 5-17,-7 1 1,7 5-32,-2-1 0,3 4-82,2 1 0,0-2 132,0-3 0,0-1-8,0-4 0,7-3-228,2 3 1,3-3 116,-3-1 1,4-2 45,-3-4 0,3 2 74,1-6 0,0 0 195,1-5 0,-1 0-180,1 0 0,-1-6 3,1-4 0,-2 0 8,-4-4 1,4 3 0,-3-9 1,3-1-322,1 2 0,-6-5-8,-3 5 0,1-7-20,-1 2 1,0 3 109,-5 2 0,0-2 55,0 2 0,0-5 65,0 4 0,0-4-70,0 5 1,0-2 1,0 2 1,-5 3 1,0-4 1,-4 0 194,4 0 0,-5 1 18,5 5 0,-1 1 337,1 3-300,4-3 1,-6 10 404,7-7-391,0 7 0,0-2-28,0 10 1,0 3-28,0 7 1,5 4 27,0 0 1,1 8 72,-1 2 1,-2 2-35,7 7 0,-7 1 65,2 4 1,1 1-40,-1-1 1,2 7 136,-3 3 1,0-2-109,5 2 1,1-1 167,4 1 1,1 3-165,-1-3 0,6-2-15,-1 2 1,5-6-512,-5 1 1,5 0 20,-4-4 0,-1 1-189,-5-11 0,6-1 127,-1-4 1,0-6-215,-4-4 0,-1-3-524,0-2 1,1-4-234,-1 0 841,1-7 1,-1 2 47,1-10 386,-7-3 0,5-13 0,-5-1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1:22.59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254 2539,'39'-54,"7"0,-15 32,12-7,1-6,-1 4,0-11,7-1,2-8,5-7,1 0,7-6,-6 4,5 2,-6 2,-6 18,-3-10,-5 11,-1 0,0 1,-6 7,5 0,-11 1,10-8,-10 6,11-12,1 5,2-6,11-1,-4-6,6 5,-1-4,1 5,0 7,-7-4,-1 10,-6-4,-1 6,0-7,1-1,6-12,1 4,13-12,2 6,0 0,5-6,-12 12,5-4,1 5,-6 1,12-1,-18 1,9 0,-10 6,-1-5,-7 12,-3-6,-17 14,10-6,-18 19,5-11,0 6,-5-2,-66 53,8-11,-8 12,-4 6,-18 13,30-24,-1 0,-1 3,-1 0,-8 3,-1 1,-4 6,0 1,-5 2,-1 0,4 2,0 0,-1-5,3-2,13-10,3-1,1 2,-2 1,-10 3,-3 2,3 2,0 1,0-3,2-2,9-7,2-1,-36 28,25-21,-2 1,4 2,0 0,-9 7,0-1,4-3,1-1,5-3,1-2,3-4,1-2,3 1,1-1,-20 19,3-1,19-13,1-2,7-6,1 0,5 0,-4-7,-2 6,-8 1,-6 1,-1 5,7-6,-11-6,16 4,-16-11,4 12,-1 0,-4 3,12 11,-5-5,11 0,2-2,8-13,13-7,60-60,-31 26,51-41,-49 39,12-8,8-8,15-6,14-7,2-8,-28 23,0-2,-2-2,0-2,9-5,2-1,5-4,2 0,3 0,2 0,-1-2,-1 1,-6 5,-2 3,-7 8,0-1,1-6,2-2,2 4,3-2,10-10,2-3,-2 2,0 1,-3 2,0 0,4-2,-1-1,-2 2,0 1,2-3,0 0,-5 4,-2-1,0 0,0 1,-6 5,-1 2,-3 2,-1 3,-5 5,-3 2,30-21,-14 9,-14 14,-15 2,-9 17,-5-9,6 4,-5-1,-72 60,25-17,-21 16,-4 2,10-6,5-9,0 1,-15 9,6-4,-3 3,5-2,0 0,-13 13,-2 2,-5-2,-1 2,0 8,0 1,0-8,2 0,5 0,3 0,2-5,3-3,13-9,0 0,-4 6,-1 0,-2 1,-1 1,0 1,-1 0,-1-2,1 0,0 0,0-1,2-1,0 0,-4 4,1-1,2-3,1 0,3-4,0 1,-4 7,0 0,11-9,-1-1,-4 5,1-1,-9 10,15-20,22-14,65-73,-30 35,45-49,-51 58,-1-1,0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38.6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44 347 7983,'-6'-8'0,"3"2"0,-7 6 119,-1 0 286,4 0 340,1 0-302,6 0-218,0 0-43,6 0 1,2 6-9,7 4 0,1-2 51,3 2 0,2-1-19,3 6 0,8-1 26,-3 1 0,5 4-44,0 0 1,-2-1 47,6-8 0,-6 1-26,2-6 0,-3 1-456,-2-1 0,-5-3 138,0 2 80,-7-2-142,4-8 124,-6 4 0,-7-5 15,5 1 1,-12-2 75,4-6 0,-3 4 1,-2 0-12,0-1 0,0-2-21,0-1-104,0-1 110,-7 1 0,-2-2-197,-11-4-10,4 4 196,-5-11 1,2 9-157,0-6 1,-7 5 28,2-5-54,3 6 0,-9-3 121,6 7 0,-12-5-10,7-1 10,-3 1 0,3 0 5,0 0 0,5 4 14,0 5 1,7 1 90,-3-6 0,4 7-69,2 4 1,-1-3 321,1 2-212,6 0 0,0 5 259,3 0-167,3 0-198,-4 0 1,7 2 71,4 3 1,-1-2-14,5 7 1,1-5 77,4 4 0,7 1-64,3 4 0,-1 1-33,1-1 1,5 1 21,4-1 0,1 1-214,-5-1 0,5 0 131,0 1 0,1-2 68,-1-4 0,-4-1-54,4-3 1,-8-2-457,-2 7 1,-7-7-124,3 2 1,1-3-142,-2-2 195,0 0 1,-6-7 154,-3-2 0,1 1-783,-6-2 381,-1 0 786,-4-4 0,7-1 0,1 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38.9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15 8179,'-8'-8'383,"2"2"0,7 6-235,4 0 0,3 1 81,7 4 0,4 3-24,0 6 1,7 1 14,-2-1 0,5 1-17,5-1 1,1 6-178,3-1 0,3 5 127,-8-5 0,1 1-299,-5-6 0,-2-1 113,-3-4 1,2 3-336,-7-7 1,1-1 197,-6-4 0,1 0-466,-1 0 1,-6-1 282,-3-4 0,1 2-70,-1-7 0,-2 5-82,-7-4 505,2 5 0,-17-8 0,3 4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39.2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 15 8138,'-1'-8'-1078,"-4"3"1064,-3 4 11,0 1-1,-5 0 562,11 0-231,-4 0-255,6 0 8,6 0-139,2 6 1,7-2-776,-1 5 496,1-6 338,-1 4 0,1-1 0,-1 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39.8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15 8081,'-7'-8'-33,"6"1"129,-6 7 1,14 5-4,2 0 1,4 1 36,2-1 0,6 1-43,3 4 0,3 1 20,2-6 1,5 11-4,-1-1 0,8 4 1,-3 0 1,4 4 2,1 6 0,1-1-133,-1 1 0,0 0 71,1 0 0,-2-1-157,-4-4 0,-3-3 66,-6-7 1,0 4-117,0-4 1,-6 2 88,-4-11 0,-3 5 77,-2-6 1,-4 1-1515,0-5 601,-7 0 908,3 0 0,-12 0 0,-2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39.9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1 203 8081,'8'7'-576,"0"-6"-140,-3 4 1,-2-3 870,7-2 1,-2-7-88,1-2 0,4-4-23,-3-2 0,8-4-74,1 0 1,0-2-53,-4 2 0,2-2 81,-2-3 0,9-4 0,-8 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0:23.2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319 0 8231,'-8'0'-76,"-5"0"457,11 0-2,-4 0-205,6 0-284,0 0 45,-7 0 165,6 0-99,-12 0 186,5 0-145,-7 0 1,1 0 10,-1 0 1,6 0 11,-1 0 1,5 0-52,-4 0 0,-1 0 3,-4 0 1,4 2-15,0 3 1,1-2 31,-6 7 0,1-1-7,-1 6 0,1-1-14,-1 1 0,6-1-2,-1 0 1,5 1-52,-4-1 0,4 1 61,-5-1 1,7-4-37,-2 0 61,4-1-8,1 6-77,0-1 17,0 1 1,0-6 41,0 1 0,0-5 3,0 4 1,6-5 20,4 0 0,-2 3-21,1-2 20,1-1 1,4 1-24,1 0 0,-1 0-54,1-5 1,-1 0 53,1 0 0,-6 0 4,1 0 1,0 0-151,4 0 0,1-5-212,-1 0 215,0-6 1,1 3 87,-1-7 0,-4 6-34,0-1 0,-7 1 7,2-6 0,1 5 15,-1 1 1,0-1-29,-5-4 1,1-1-7,4 1 1,-3-1-15,3 1 1,-4 4-107,-1 1 194,0-1-57,0-4 1,-1 4-68,-4 0 54,3 7 408,-4-3-123,6 6 787,0 0-993,0 6 0,0-3 15,0 7-22,0 0 0,0 4 1,1 0-111,4 1 1,-3-1 129,3 1 0,-4-6-12,-1 1 1,5 0-112,0 4-146,0 1 1,-5-1 55,0 1 1,0-6-85,0 1 1,0-5-212,0 4 108,6-5 0,2 2 384,7-6 0,-1-6 0,0-3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40.3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0 349 8081,'15'0'21,"-6"6"40,1 4 0,1-2-1,8 2 0,-1-1 131,6 6 0,-5-1-83,6 1 0,-1 5 69,5 5 0,4-3-104,1 2 1,0-1 139,-5 1 0,0-2-101,-1-2 1,0-9-4,-4 3 1,-2-9-186,-2 0 34,-4-4 1,3-7 113,-9-4 0,1-2 90,-6-3 1,0 1-62,-5-1 1,-2-1-34,-3-3 0,-3-4 7,-6-6 1,-1 0-35,1 1 1,-2-1-42,-4 0 0,4-2-154,-3-3 1,-3 4-223,-3-4 0,0 4 184,1 1 1,-4 0-338,4 0 1,-1 0 223,0 0 0,1 7-676,10 2 224,-4 4 757,17 2 0,1 12 0,8 4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40.8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29 6939,'-15'0'-33,"1"0"1,4 0 403,1 0 0,4 0 131,-5 0-251,0 0 0,-2 2-49,2 2 1,-1 0-39,6 5 0,-1 1-126,1 4 1,3 6-5,-3-1 1,4 7 94,1-2 0,0 3-129,0 2 0,1 0 57,4 0 0,3 5 54,7-1 1,-1 1-23,0-5 1,1 0-142,-1 0 0,1-2 39,-1-3 0,6-5 55,-1-9 1,2 1 54,-2-6 1,-1-2-38,6-7 0,-7 0 205,3-5 1,1-7-70,-2-8 0,2 1-94,-2-1 0,-8 0-3,4-5 1,-6-2 136,1-2 0,1 2-93,-6-3 1,0-1-166,-5 1 0,0 1-109,0 4 1,-2 6 77,-2 4 0,-5-2 139,-5 2 0,0 1-63,-1 8 1,-1-1-408,-3 6 1,1-4 141,-6 4 0,5 0-730,-5 5 0,6 0 145,-1 0 0,3 0 827,1 0 0,-6 7 0,-1 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41.4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1 391 7989,'14'0'-971,"-6"7"1029,5-6 1,-10 6 616,7-7-172,-1 0-253,6-7 1,-5-1-53,-1-6 1,-4 1 24,5 3 0,-6-3-25,6 4 1,-7-4-144,2-1 0,3-1 128,2 1 1,-4-1-125,-1 1 0,1-1-87,-1 1 1,5-2 62,-5-4 0,0 9-102,-5-3 0,0 2 52,0-2 0,0 0 76,0-1 0,-2 1 0,-3-1 1,2 1-287,-7-1 1,5 6-182,-4-1 358,-1 7 0,-4-8-102,-1 6 116,1 0 1,-1 6 62,1 4 1,4 2-57,1 2 1,4 6 1,-5-1 0,7 2 4,-2 8 1,4 1 53,1 3 1,0 3-90,0 3 0,6-2-4,4 6 0,-2-4 89,1 5 0,1-7-50,4 2 1,1-4 211,-1-1 0,2 0-127,4 0 0,-3-7-63,7-2 1,-4-9 8,4-2 1,-2-5-47,2 1 0,4-4-34,-4-1 1,-2-11-180,2-4 1,-1-9-184,1 0 0,-3-5 185,-7-4 1,1 0-152,-1-5 1,1 1 83,-1-2 0,-6 4 82,-3 6 0,-3-1 232,-2-4 0,0 10 0,0-10 0,0 12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41.8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58 304 7796,'8'6'320,"5"2"0,-5 7-95,6-1 1,1-1-543,-1-3 0,5 3 226,1-4 1,5 4 53,0 2 0,-3-1 85,2 1 1,-6-1 70,1 0 0,2-1 19,-2-3 1,0 1-35,-4-6 1,-5 5 30,-1-6 173,-6 1 236,10-5-242,-11 7-329,-2-6 0,-8 6-76,-7-7 1,1-7 145,-1-2 0,-4 1-122,0-2 0,-7 0 84,2-4 0,2-2 37,-2-3 0,-1 1-47,-3-6 1,-1 1-147,0-1 1,1-3 127,4 3 1,3-2 76,7 2 0,4 1 65,1 4 0,5 2-66,0-8 0,2 8-245,2-2 1,2 2 137,2 3 1,4 0 73,7-1 0,-1 1 7,1-1 0,-1 2-1003,1 4 0,4-3 8,0 8 968,1-1 0,0-2 0,3-1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42.1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15 7989,'-6'-8'0,"3"2"0,-7 6-94,7 0 177,-4 0 0,9 5 81,3 0 0,1 6-74,4-2 0,4 4 99,1 2 1,-1-1-90,6 1 0,0 6 56,0 3 0,4-2 20,-5 2 0,5 0-20,-5 5 0,2-5-163,-1 0 1,-4-6-16,3 1 1,-3-9-220,-1-5 1,-1 1-372,0-1 1,-4 0 298,0-5 1,-5 0-1044,4 0 1356,-6 0 0,4-13 0,-7-3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42.3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 1 7989,'-10'0'412,"1"0"39,-1 0-226,-4 0 1,6 2-891,3 2 446,3-2-987,2 4 845,7 1 0,-1-4 361,4 7 0,3-7 0,-5 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42.8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15 333 7995,'2'13'-608,"3"-3"1,-2-2 651,6-3 0,1-4 333,4 4 1,1 2-20,-1-2-249,1 6 1,1-8 147,3 7 0,-1-1 137,6 6 1,-5-1 26,5 1 1,-1 5-122,1 5 1,-2-3-51,-2 2 0,-4-6-24,3 1 0,-3-3-81,-1-1 1,-3-6 234,-2 1-603,3-7 89,-5 4-254,0-7 213,-2 0 1,-6-7 84,0-2 0,-6-6-92,-4-4 1,-3 3 36,-1-4 0,-5 3-23,-1-3 1,-5 3 111,1-7 1,-4 4-203,-1-4 1,1 0 126,-1-5 0,0 0 67,0 0 0,1 1 115,4-1 0,3 5-109,7-1 1,0 1 247,-1-5 0,7 7-81,3 3 0,4-2 28,1 2 1,1-1-58,4 6 1,-2 4 142,7 1 1,1 0-61,8 0 0,-1-2-47,6 6 1,-1 0 272,1 5 0,8 0-69,-3 0 0,3 6-206,-3 4 0,1 4 39,4 6 0,-3 1-100,2 3 1,-4 3 61,-5-3 1,4-1-293,-4 1 1,-3-11-229,-2 1 0,-3-9-1034,-1 0 284,-1 3 0,0-8 498,1 0 0,-7-7 657,-3-7 0,3-7 0,0-2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1:43.5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333 361 8026,'-7'-8'-234,"-1"0"318,-6 3 1,-4 1-80,4-5 1,-4 4 89,8-5 0,-3 1-89,-1-6 1,0 1 42,-1-1 0,1 1-132,-1-1 1,5 3 91,1 2 0,-1-1 41,-4 6 1,-1 0 200,1 5 1,-1 0-91,1 0 0,1 7 148,3 2 0,-1 4-63,6 1 1,-4 7-59,4 3 0,0-1-6,5 1 0,0 0-184,0 5 0,0-5 100,0 0 0,2 0-80,3 5 1,3-5-68,6 0 0,0-6 110,1 1 1,4-3 77,0-1 0,2-1-68,-1 1 0,-4-6 158,3 1 1,-1-7-101,1 2 0,-3-3 230,3-2 1,-3-2-17,-1-3 0,-6-3-152,1-6 1,0-1-232,4 1 0,-6-7 171,-3-3 1,1 1-298,-1-1 0,0 0 104,-5-5 1,0 0 166,0 1 1,0-1-75,0 0 0,-5 0-419,0 0 0,-4 5 141,4 0 1,-5 0 68,6-5 0,-8 5 102,3-1 1,1 6-6,-2-5 0,5 6 142,-4-1 1,4 8-178,-5 1 315,7 1-171,-4 1 0,7 3 182,0 10 1,0 4 31,0 10 1,7 4 4,2 6 1,4 1 159,2 4 1,1 5-103,3 9 1,-1 5 186,6 10 1,2 4-128,7 10 0,-1 3-225,7 7 0,0 2 45,-18-44 0,1 1 1,15 42 147,-3 4 0,1-12-206,-1-7 1,-2-16-225,-8-13 1,2-4-463,-7-11 0,0 0 293,-4-15-2290,-1 4 1252,1-10 197,-7 0 1,-2-8 77,-6-10 1160,0-2 0,-6-3 0,-2 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1:56.15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921 4930,'37'-83,"-8"-6,-8 43,0-10,-5 12,5 1,-1-7,-3 5,10-11,-5 4,1 1,4-5,2-15,14-11,-10 7,7-1,-24 31,11 2,2-18,-5 19,10-21,-12 7,7 3,0-11,-6 12,-2 3,-7 12,-6 8,-2 8,-6-6,7 2,-6-3,12 0,-5 12,7-18,-1 17,-6-11,5 1,-5 9,7-22,-1 16,7-24,-5 9,5-4,-7 8,7-7,2-9,-1 4,12-20,-16 26,9-8,-13 7,7-8,8-16,8-14,7-7,-14 13,-3 10,-6 8,-5 11,12-12,-6 12,20-30,-10 19,10-15,0-4,3-1,0-6,-10 11,-8 22,-11 5,12 1,0-13,-3 9,2-3,-6 2,-5 16,5-10,-7 7,1-2,-7 0,5 8,-12 2,12 4,-11-6,10 7,-10-5,-53 81,30-38,-25 41,0 12,12-4,7-15,-2 0,-14 29,6-13,2-9,6 0,0-12,-7 11,6 2,-12 20,20-29,1 4,-4 7,-2 3,-1 2,-2 0,2 1,0-1,2-10,-1 0,-1 3,0 0,2 2,-1 1,-1-4,-2 1,-1 5,0-1,1-4,0-1,-1 3,-1 0,3-4,1-1,1-4,1-1,0 0,0 0,2-2,0 0,2-2,-1 1,-11 15,-1 2,4-4,1 2,-6 10,0 0,3-9,1-4,6-7,1-2,3-3,1-1,-15 34,14-1,1-13,6-2,1-13,-1-7,7-15,-4-15,16-85,4 20,2-6,3-3,16-25,-12 38,1-1,0-3,1-1,5-8,2-1,-1 3,1-1,3-5,0-2,0-2,0-1,3 1,0-2,-2-5,0-1,5 3,0 0,-5 0,0 2,2 4,0 3,-2 6,-2 1,-5 5,-1 3,20-32,-20 17,-7 27,-9 10,-57 70,6 21,0-5,-2 6,11 0,3 2,1-4,1-1,3-6,0-3,6-6,1-2,-4 1,0 1,-2 5,1 2,0 1,1 1,-2 4,1 0,-1 2,0 0,-1 3,-1 0,0 0,0 0,0 1,0-2,2-2,1-1,-1-3,1-1,3-2,-1-1,-3 10,-2-1,3-11,1-2,2 5,1-4,-14 6,16-28,12-16,20-83,6 33,-1-21,1-5,18-12,-21 25,0-2,3 5,0 0,-4-3,1 0,13-45,-10 42,0-1,-3-1,0 0,3 1,0-1,-3-2,-1 0,8-39,-1 3,-7 27,-6 16,-1 27,-52 94,21-24,-12 26,-2 8,12-25,0 0,-6 16,-1 2,-3 3,-1-3,1-7,0-2,-1 3,2-1,4-11,2-1,0 0,2-2,-10 27,8-16,15-27,7-16,39-98,-11 30,5-23,3-7,-7 27,-1 2,4-22,2-3,4-3,2-1,0 0,0 0,0-3,0 2,-4 14,0 3,-7 8,-1 5,8-16,-15 35,-25 66,-10 22,-8 7,7-9,-5 11,1-4,-7 4,0-2,-4 10,0 2,1-2,0-1,2-8,3-4,8-10,1-3,-13 29,21-36,14-28,40-88,-14 25,2-7,15-29,1-5,-5 6,-1 2,0 6,-2 2,-9 12,-1 2,2-1,0 1,1-1,0-1,1 1,0 0,1-5,0 0,2 1,2 1,3-4,1-1,-2 2,0 0,2 1,-1 0,-2 0,-1 0,1 0,0 0,-4 0,0 1,4 1,0 1,-4 4,-1 2,0 5,1 1,-3 3,1-1,5-8,1 0,-2 3,-1 0,1-6,-2 2,-5 9,-4 3,6-34,-8 13,-7 2,-6 12,5-4,-5 11,7-5,-1 7,1 6,-1 8,-6 8,11 0,-3 5,7-5,-2 1,-45 106,-10-4,10-21,-4 10,1-5,-4 1,0-4,-1-3,1 0,1 2,-1-1,-1-6,1 0,6-2,0-1,-2-2,0-2,-12 29,2-5,10-30,19-28,40-97,8-4,-5 12,3-4,-6 12,1 2,3 0,-1 0,-1 0,0 0,1 1,0 3,-8 11,-1 3,0 2,0 0,0 0,1-1,19-43,-12 33,1 0,-4 6,-1 0,4-8,-2 2,18-18,-27 25,-11 28,1 8,3-8,13-3,-6-11,-2 12,-7 2,7 7,1-7,1 5,-2-5,0 13,8 1,-5 7,9 7,-10-6,6 12,-7-5,6 0,-6 5,7-5,-6 0,4 12,-5-17,7 10,-13 12,-3-12,-13 27,0-17,0 6,-6 0,4 6,-17 8,9 9,-17 12,4 2,-5 6,-1 0,0 1,0-7,6-2,-4-6,11 0,-11-1,11 1,-5 0,0-7,5 6,-5-12,0 4,5-12,-5 5,7-11,-1 4,1 0,-1-4,1 4,-1 1,1-6,-1 12,1-5,-1 6,1 1,-1-1,1 0,-7 1,5-7,-11 4,11 3,-12 1,12 5,-11-7,5 7,-1 1,-4 1,11 4,-5-11,6 5,-6-7,5 7,-11-5,5 17,-7-2,-7 12,6-6,-6 5,8-12,-1 12,0-12,0-1,0 5,0-10,-6 17,4 3,-11 7,5 0,0-1,-4-7,10-6,2-2,2-6,11-6,-11 4,4-5,1 1,-6 10,6-9,-1 5,2-14,0-3,5-10,-4 4,5-6,7-6,-5 4,5-5,-6 1,6 4,-5-4,5-1,-7 6,7-6,-5 1,5 4,-6-11,6 11,-5-4,5-1,0 5,-5-4,5-1,0 6,-11-6,16 1,-30-9,9-14,-6-1,-4-12,18 11,-11-11,-2 12,5-6,-10 7,12 0,-1-6,-11-2,17-7,-11 7,1 2,9 6,-15 0,10 0,1-7,-12-1,16-6,-9 6,0-5,9 11,-16-4,12 0,-1 4,-11-11,17 12,-17-12,12 11,-1-4,-11-1,17 6,-17-6,11 1,1 4,-12-11,17 12,8-38,13 12,10-10,-1-2,-5 22,7-25,-1 5,0 0,1-5,-1 5,1-6,-1 0,1-1,-1 7,1 2,-1 6,-6 0,5 0,-5 7,6-6,-6 6,5-13,-5 4,7-4,-1-1,7 6,-5-6,5 1,-6 5,5-6,-3 7,3-6,-5 4,-1-4,7 6,-5 0,5-6,-6-2,6 0,-5-5,11-1,-11-2,11 2,-4-6,-1 17,6-22,-6 15,7-11,0 0,0 5,0-11,-7 5,6-1,-12 3,11-1,-5 5,7-11,0 4,0-6,0 7,0 1,0 7,0-1,-7 1,6 0,-12 6,5 1,-7 1,0 5,1-12,-1 5,7-7,-5 1,12-7,-12 12,11-17,-5 17,1-12,4 6,-11 1,12 0,-12-1,11 1,-4-7,-1 5,5-11,-4 11,6-5,0 7,-7 12,-1-3,-7 12,1-7,-1 0,1-6,-1 11,-6-10,12 5,-11-8,19-6,-12-7,11 5,-5-11,1 24,-2-9,-7 19,1-13,-1 10,7-15,-5 16,5-18,-7 12,1-5,-1-1,1 6,-1-6,1 14,-1-5,1 11,-1-12,1 6,-7-1,4-4,3 11,-5-11,15 4,-22 1,23 1,-16 0,4-2,6-6,-17 7,16 1,-4 0,1 5,4-11,-5 4,-1 7,7-10,-5 17,5-12,7 7,-11 5,17 3,-12 6,7 0,0 6,-6 3,4 5,-4-6,-1 5,12-12,-17 6,17 6,-11-10,-1 10,12-13,-16 0,15 0,-10 0,6 0,0 6,-7-4,5 11,-4-12,6 6,0-7,-7 0,6 6,-6-4,7 4,0-6,-7 7,6-6,-6 6,7-7,0 0,-7 0,6 0,-6 0,7 0,-6 19,-9-1,-14 17,-8-6,-6-7,-7 6,5-6,-5 7,6 0,1 0,-1 0,1-7,6 6,-5-6,5 1,0 4,-11-5,16 1,-17 4,12-4,0-1,-5 5,5-4,-6-1,6 6,-5-6,5 1,-6 4,-1-4,7-1,-5 5,-1-4,-2 6,1-7,2 6,5-12,-6 11,6-5,-5 1,5 11,0-17,-5 11,5-1,0-9,-5 15,5-10,0-1,-5 6,5-6,-6 7,6-6,-5 4,5-5,-7 1,7 4,-5-4,5-1,-6 5,0-4,-1-1,7 6,-5-6,5 1,-6 4,6-5,-5 1,5 4,-7-4,1-1,6 6,-11-6,15 1,-15 4,11-5,-6 7,-1-6,1 10,-1-15,1 22,-1-16,1 12,-1-7,1 0,-7 0,5 6,-5-5,7 6,-1-7,1 0,-1-1,1 1,-1 0,1 0,-7 0,5 0,-5 6,7-4,-1-2,1-8,-1 0,1 1,-1 1,1 4,-1-5,1 7,-1 0,1 0,0 0,-1-6,7 4,-11-5,16 1,-17 4,12-4,-6 6,6-1,-12 8,17-6,-16 6,11-7,-7-7,1 5,6-4,-5 12,5-4,-13 4,5 0,-5-4,7 11,-1-12,1 6,6-8,-5 1,5 0,-6-6,-1 11,1-10,-1 17,1-10,-1 11,1-12,-1 12,1-11,-7 4,11-13,-9 6,11-12,-6 11,-1-4,1 5,-1 8,1-6,-1 12,1-5,-7 0,5-2,-5-6,13-6,-5 4,5-4,-6 5,-1 1,1 7,-1-6,-6 12,5-5,-5 0,7 5,-7-12,5 6,-5-8,7 1,-1 7,1-6,-1 12,1-11,-1 4,1-6,6 0,-5 0,5-7,-6 5,-1-11,7 12,-5-6,5 7,0 0,-5 0,5-6,-6 4,-1-11,1 11,-1-4,7-1,-4 5,3-4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16:11:59.16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58,'63'8,"-10"-2,-33-12,-4 4,18-4,-10 6,5 0,-1 0,-6 0,7 0,0 0,-7 0,6-6,-6 4,7-4,0-1,-7 6,6-6,-6 7,7 0,0 0,-6-6,4 4,-5-11,7 12,0-6,-6 7,4 0,-4 0,5 0,1 0,-6 0,4 7,-4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0:23.6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0 8129,'-8'0'359,"0"5"-339,3 0 1,4 6 11,-4-1 0,3-2-8,2 1 0,0 1 93,0 4 0,0 6-135,0-1 1,0 0 186,0-4 1,2 1-20,3 3 1,-4-1-279,4 6 0,1-7 34,-1 3 1,0 1 184,-5-2 1,0 0-178,0-4 0,0-1-131,0 1 1,0-1-121,0 0-275,0 1 397,7-1 144,-6 1 1,10-6-985,-6 1 1055,0-7 0,-5 4 0,0-1 0,0 2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2:03.0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434 435 8097,'-15'-8'-4,"6"1"1,-1 7 303,-1 0 1,3 0 180,-2 0 1,5 0-20,-4 0 0,4 0-165,-5 0 1,6 0-32,-6 0 0,5 2 33,-5 3 0,6-4 583,-6 4-630,0-3 1,-4-1-59,-1 4 1,1-3-76,0 2 1,-1 3 87,1-2 1,-1 6-144,1-1 1,-6-2 110,1 1 1,0 1 16,4 4 1,1-4-102,-1 0 0,1 2-153,0 3 1,4 7 44,0-7 1,7 3-64,-2-4 0,-1 0 47,1 1 1,0-1-105,5 1 1,2-2 126,3-4 1,-2 4 32,6-3 0,1 1-24,5-1 0,-6 1 38,1-6 0,-1 1 234,6-1 1,-1-3-145,1 2 1,-1-2-45,1-2 0,-1 0-72,1 0 1,-1 0-167,1 0 1,-1 0-11,1 0 0,-1 0 64,0 0 0,1 0 82,-1 0-72,1-6 1,-1 2-49,1-5 1,-1 4 59,1-5 0,-1 5 14,1-4 1,-6-1 28,1-4 0,-5-1-24,4 1 0,-1-1 96,2 1 1,1-1-81,-6 1 1,1-2 2,-1-3 1,-2 3 11,7-4 1,-5 3-48,5-3 1,-7 4-24,2-3 0,1-3-123,-1-3 0,4 3 117,-4-2 1,0 0-99,-5-5 1,0 0 125,0 0 0,0 0-31,0 0 1,0 0-17,0 0 1,-1 0 58,-4 1 1,3 3 281,-3 1 0,4 11 167,1-1 139,0 3-253,0-4 87,0 7-524,0 2 320,0 6 29,0 0-151,0 6 1,0 2-118,0 7 151,0-1 1,-2 1 3,-3-1 1,4 1-6,-4-1 1,3 2 99,2 3 0,0 2-1,0 3 0,0 4-86,0-4 1,0 3 21,0 2 0,0 0 5,0 0 1,0 0-177,0 0 0,2 0 99,3 0 1,-2-2 39,6-3 1,-5 3-541,1-3 1,1-1-39,-1 1 1,1-6-299,-1 1 0,-3 2 312,2-2 1,0 0 184,0-4 0,0-2-132,5-4 0,-4 3-1540,5-8 1984,-7 1 0,10 2 0,-5 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2:03.7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232 44 8027,'8'0'-113,"-1"0"1,-7-2 341,0-2 0,-2 2 15,-3-3 0,4 2 469,-4-2-461,3 3 1,-3-6 399,0 4-162,-6 2-30,3-4-255,-6 6 1,-1 0 50,1 0-315,-1 0 0,1 0 99,-1 0 1,1 4 141,0 1 0,-1 5-110,1-5 0,4 6-274,0-1 1,6 2 123,-6 3 0,5-1-13,-5 1 0,7-1 106,-2 1 0,4-1 11,1 1 0,0-1-60,0 1 0,5-1 63,-1 0 0,8-1 5,-3-3 1,4 1-14,2-6 0,-1 5-19,1-6 0,1 3-6,3-2 0,-3-4-5,3 4 0,-3-3 106,-1-2 0,-1-5-84,1 0 1,-1-6 37,1 1 0,-1-1-25,0 1 1,-4-2 3,0 2 1,-2-8-15,1-1 1,4 0-65,-3 4 1,-4 1 48,-1-1 0,-2 2-9,2 4 0,-3-4-2,3 3-14,-4 4 231,-1-7-199,0 11 1,-1-4 19,-4 6-33,3 0-73,-4 6 1,1 2 62,0 7 0,-4-1 20,4 1 0,0-1-137,5 1 1,0-1 76,0 1 1,0 4-201,0 0 1,0 0 64,0-4 0,0-1 123,0 1 1,6-6-206,4 1 1,-2-2-348,2 2 1,-1 1 30,6-6 0,1 0-630,3-5 1218,-3 0 0,11 0 0,-4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2:04.3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261 73 7462,'0'-14'-1272,"0"4"1419,0 0 1,-5 6 1636,1-6-1361,-8 7 0,9-9-139,-7 8 0,6-1-40,-6 5 0,5 0-62,-4 0 1,4 0-252,-5 0 65,0 6 0,-4 2-55,-1 7 0,1 1 132,0 3 0,1-3-114,3 3 1,-3-1-19,4 1 0,1-1 125,-2 6 1,7-6-6,-2 1 0,3-3-47,2-1 0,0-1-167,0 0 1,5 1 95,0-1 1,6-4-39,-1 0 1,4-7 235,6 2 0,-4 1-141,3-1 1,-1 0 172,1-5 0,-3 0-103,3 0 0,-3-7-42,-1-2 0,-1 1 77,1-2 1,-1 0 171,1-4 1,-6-1-105,1 1 0,-5-5-62,4-1 1,-4 1-29,5 5 0,-7-6 30,2 1 0,-4 0 7,-1 4 1,0 1-14,0 0 0,0 4-2,0 0 1,0 5 125,0-4-208,0 6-11,0-4 1,-4 14-148,-1 2 1,0 6 97,5 4 0,0 3 23,0 7 1,0 7-120,0 2 0,0 4 83,0 1 0,0 6 27,0-1 1,0 6-19,0-1 1,0 4 249,0 0 0,-2-4 155,-3 0 0,-1-6-135,-4 1 0,-2-4 286,2-6-201,-3 4-123,-1-12 1,-1 6-25,1-7 1,-2-7 9,-4-2 1,4-9 38,-3-2 1,3-5-50,1 0 1,-1-4-706,-3-4 1,3-6 10,-3-9 1,3 1-296,1-6 0,1-5 170,-1-5 1,7-4-375,4 4 1,2 0 188,2 5 1,0 0 334,0 1 0,6 0 26,4 4 476,3-3 0,1 11 0,1-5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2:04.7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1 217 8247,'9'0'481,"1"0"1,-5-2-479,4-2 1,1 0 0,4-4 0,1 2 237,-1 3 1,1-4-140,-1 2 1,1-1-6,-1 1 0,-4 4 69,-1-4 1,-1 1 180,2 0-71,3 2-46,-5-11-132,0 12 0,5-12-392,-3 3 81,-4 4 187,7-7 1,-12 10-433,4-7 214,-3 0 131,-2-4 0,0-1 84,0 1 0,-2 6-54,-3 3 25,-3-3 1,-6 6 32,-1-2 205,1 2 1,0 2-63,-1 0 1,2 6 46,4 4 1,-4 5-53,3 4 1,-1-1 143,1 6 1,-1-5-208,6 5 0,-4-2 41,4 3 1,0 0 17,5-5 1,0 4-51,0-5 1,1 0-409,4-4 261,3-1-63,0 1 1,5-6-57,-3 1 1,4-7-547,6 2 511,-4-3 0,6-4 22,-3-3 0,-1-3 83,6-6 0,-1-6 137,1 1 0,3-7 0,-4 4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2:05.0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88 44 7999,'0'-15'1039,"0"1"1,-2 6-559,-3 3-548,3 3 1,-4 4-20,6 3 215,0 3-36,0 6 0,-5 2-8,0 3 0,-4 4 138,4 6 32,-6 0-82,9 0 0,-9 4 1,6 3 36,2 1 1,-4 0-1,3 3 1,0-3-345,3-2 1,1 4-1,0-6 324,0 0 0,0-5 1,0-3 0,1 0 96,4-5-1912,-3-1 1109,11-5 0,-10-4-158,7 0 1,-6-7-1197,6 2 1870,0-4 0,4-1 0,1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2:05.2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8268,'5'10'1167,"-1"0"-1071,1-7 1,-5 10-202,0-4 1,0 4 137,0 2 1,0-6-1146,0 1 605,7-1 537,-6 6-253,12-7-472,-11-2 0,9-7 695,-6-4 0,1 2 0,-1-7 0,3 0 0,6-4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2:05.5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261 44 6617,'8'-14'-692,"0"4"554,-3 0 138,-4 7 0,6-3 1669,-7 6 940,0 0-2249,0 6-134,0 2 232,0 13 1,0-3-1,0 8 75,0 4-363,0-1 0,0 13 1324,0-4-1314,0 4 0,0 3 1,-2 2 111,-3 1 1,2 5-229,-6-5 162,-1 7 57,-5-10-281,1 4 55,0-12 1,-1 4 282,1-8-478,-1 1 206,1-5 1,-1-7 0,1-4 215,-1-7-387,1 2 0,-1-11-2033,1 3 1465,0-4-667,5-1 602,-3-6 386,4-2 1,-2-7-226,0 1-145,7-1 365,-3-6 1,6 4-102,0-7 1,0 1-129,0-1 0,0-3 15,0 3 569,0-10 0,6 3 0,2-4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2:06.0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145 0 8939,'0'15'511,"0"-1"0,-5 7-219,0 3 0,-4 5 179,4 5-245,-6-4 263,9 12 1,-11-8-89,4 9 0,1-7-175,-2 7 1,2-3 28,-2 4 0,-1-6-41,6 1 0,-4-6 13,4 6 0,0-12-343,5 2 0,-5-10 11,0 1 0,0-4-124,5-2 0,0-4-312,0-1 267,0-5 181,7 2 0,1-17-627,6-4 337,1-2 129,-1-4 93,1-2 1,-1-1-321,1 0 163,-1 0 32,1 2 159,-1-6 1,-1 7-184,-3-3 233,2-3 0,-4 6 271,7-3 0,-1-2-164,1 7 1,-1 0-253,1 4 466,-7 1 0,3 4-140,-6 1 73,6 5 141,-9-2-213,4 6-85,-6 0 1,-2 0 20,-2 0 1,0 6-15,-5 4 1,1 3 4,-2 1 0,-3 2 10,4 4 0,-4-3 177,-2 7 0,6 1-77,-1 3 0,5 1-43,-4 0 1,5 0-149,0 0 1,2-2-171,2-2 0,0 0-217,0-6 0,5 6 225,0-6 1,4 0 117,-4-4 0,6-3-20,-1-2 0,-2-3-895,2-7 0,-1 0 1008,6 0 0,6 0 0,1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2:06.5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232 29 7999,'-8'-1'1008,"3"-4"-391,3 3-174,-4-4 1,4 4 280,-3-3-497,4 4-102,1-6 256,0 7-183,0 0 1,-7 0 27,-2 0 1,1 2-1,-2 3 1,0-2 28,-4 7 0,-2-6 100,-3 6 1,3 0-130,-4 4 1,6-4-92,4 0-166,-3-1 1,7 6-129,-4-1 1,4-4 71,6-1 1,0 1-140,0 4 1,0-4 148,0 0 0,1-1 43,4 6 1,-2-6-273,7 1 0,0-2 94,4 2 1,1 1 100,-1-6 1,2 1 89,3-1 0,-3-3 135,4 2 0,-4 0-11,-2 1 1,1-2 179,-1 6 0,-4-5-196,-1 0 0,-4 3 30,5-2 54,-7 6 0,4-8 79,-7 7 1,-2-5 152,-3 4 1,-3-4-124,-6 5 1,-1-6 73,1 6 0,-2-7-335,-4 2 0,4 2 30,-3-3 1,-2 3 142,2-2 0,0-4 57,4 4 0,6-3-4381,-1-2 4132,7 0 0,-17-7 0,4-1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16:12:07.5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73 1 8014,'-8'0'281,"1"0"1,7 8 217,0 6-328,0 7 0,0 8 75,0 0 0,7 6-18,2 4 0,-1 3 32,2 1 0,0 0-4,4 1 1,-4-1-68,-1 0 0,-5 1 39,0-1 0,-2-1-36,-2-3 0,0-4-246,0-6 1,0-5-559,0 0 0,0-6 462,0 1 0,-2-8-203,-2-1 445,2-7-192,-11 3 66,11-6 0,-4-1 6,6-4 0,2-3-138,2-6 0,5-1 111,5 1 0,0-1-104,1 1 1,-1-1 127,1 1 0,1 1-15,3 3 1,-3-3 79,3 4 1,-1 2-124,1 3 0,-3-3 349,4 2 1,1 1-82,-2 4 0,0 4 46,-4 1 1,-1 6 18,1-1 0,-3 3-20,-2 1 0,-4 1-27,-6-1 1,0 6-11,0-1 1,0 0-27,0-4 1,-4 4-2,-1 0 0,-6 0-156,1-4 0,-8-1 79,-1 1 0,-5-1-139,5 1 0,-7-6-81,2 1 1,-3-7-96,-2 2 1,-2-3 102,-3-2 0,4 0-103,-4 0 0,5 0 25,5 0 1,3-7 67,7-2 1,-1-4-516,1-2 0,6 1 213,3-1 0,3 1-1223,2-1 1664,0 1 0,7-1 0,1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E9F9E55-A15C-4EEF-ADBF-BB75FD2140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DCA2452-E2FE-44CD-971F-3B50F5A6C2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9DBE069-EFD6-416D-A0F5-41B31A69CB18}" type="datetimeFigureOut">
              <a:rPr lang="nl-NL"/>
              <a:pPr>
                <a:defRPr/>
              </a:pPr>
              <a:t>26-10-2020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BA16EB5D-F57B-411D-93BA-4DC706703D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C88CD980-2070-4BD1-A3F9-364D43426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49A811-F84D-4F0E-B4BA-349CA30CA0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C63336-CBA6-471F-8026-E6488145E8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14E5B79-B818-4897-B385-E7A8C3E00D1C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3721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lant mbo 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261C6ED-1B99-4609-A387-00CDED07E5D7}"/>
              </a:ext>
            </a:extLst>
          </p:cNvPr>
          <p:cNvSpPr/>
          <p:nvPr/>
        </p:nvSpPr>
        <p:spPr>
          <a:xfrm>
            <a:off x="82550" y="0"/>
            <a:ext cx="9061450" cy="6858000"/>
          </a:xfrm>
          <a:prstGeom prst="rect">
            <a:avLst/>
          </a:prstGeom>
          <a:pattFill prst="pct90">
            <a:fgClr>
              <a:schemeClr val="bg1"/>
            </a:fgClr>
            <a:bgClr>
              <a:schemeClr val="accent2"/>
            </a:bgClr>
          </a:pattFill>
          <a:ln>
            <a:noFill/>
          </a:ln>
          <a:effectLst>
            <a:outerShdw blurRad="53975" dir="10800000" algn="tl" rotWithShape="0">
              <a:prstClr val="black">
                <a:alpha val="3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0091D1"/>
              </a:solidFill>
            </a:endParaRP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70D52ED6-A33B-417E-83FD-CC7A56DF2D76}"/>
              </a:ext>
            </a:extLst>
          </p:cNvPr>
          <p:cNvSpPr txBox="1">
            <a:spLocks/>
          </p:cNvSpPr>
          <p:nvPr/>
        </p:nvSpPr>
        <p:spPr>
          <a:xfrm>
            <a:off x="7508875" y="6308725"/>
            <a:ext cx="950913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>
                <a:solidFill>
                  <a:srgbClr val="FFFFFF"/>
                </a:solidFill>
              </a:rPr>
              <a:t>20 juni 2012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27358BAD-45E8-4147-8450-11A5E8CED441}"/>
              </a:ext>
            </a:extLst>
          </p:cNvPr>
          <p:cNvSpPr txBox="1">
            <a:spLocks/>
          </p:cNvSpPr>
          <p:nvPr/>
        </p:nvSpPr>
        <p:spPr>
          <a:xfrm>
            <a:off x="2444750" y="6308725"/>
            <a:ext cx="4835525" cy="365125"/>
          </a:xfrm>
          <a:prstGeom prst="rect">
            <a:avLst/>
          </a:prstGeom>
        </p:spPr>
        <p:txBody>
          <a:bodyPr tIns="0" bIns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>
                <a:solidFill>
                  <a:srgbClr val="FFFFFF"/>
                </a:solidFill>
              </a:rPr>
              <a:t>Voorlichting nieuwe leerlingen</a:t>
            </a: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54A5BE59-95DD-4043-B54C-A9FCC9CD7483}"/>
              </a:ext>
            </a:extLst>
          </p:cNvPr>
          <p:cNvSpPr txBox="1">
            <a:spLocks/>
          </p:cNvSpPr>
          <p:nvPr/>
        </p:nvSpPr>
        <p:spPr>
          <a:xfrm>
            <a:off x="8274050" y="6308725"/>
            <a:ext cx="527050" cy="365125"/>
          </a:xfrm>
          <a:prstGeom prst="rect">
            <a:avLst/>
          </a:prstGeom>
        </p:spPr>
        <p:txBody>
          <a:bodyPr t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7E576F-0F4F-4219-BD9F-2F7861D55702}" type="slidenum">
              <a:rPr lang="nl-NL" altLang="nl-NL" sz="12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‹#›</a:t>
            </a:fld>
            <a:endParaRPr lang="nl-NL" altLang="nl-NL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Afbeelding 19" descr="Wellantcollege logo 2011-wit.ai">
            <a:extLst>
              <a:ext uri="{FF2B5EF4-FFF2-40B4-BE49-F238E27FC236}">
                <a16:creationId xmlns:a16="http://schemas.microsoft.com/office/drawing/2014/main" id="{18E6C2DF-0F3B-4EB2-9F78-8D0DC5CC30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6129338"/>
            <a:ext cx="171608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65FD715-7C12-4634-9F74-2D2ECBCB759D}"/>
              </a:ext>
            </a:extLst>
          </p:cNvPr>
          <p:cNvCxnSpPr/>
          <p:nvPr/>
        </p:nvCxnSpPr>
        <p:spPr>
          <a:xfrm>
            <a:off x="8272463" y="6330950"/>
            <a:ext cx="0" cy="322263"/>
          </a:xfrm>
          <a:prstGeom prst="line">
            <a:avLst/>
          </a:prstGeom>
          <a:ln w="9525" cap="flat" cmpd="sng">
            <a:solidFill>
              <a:srgbClr val="000B06">
                <a:alpha val="5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7CC896E-14B6-49BB-A541-33221A5FA7D5}"/>
              </a:ext>
            </a:extLst>
          </p:cNvPr>
          <p:cNvCxnSpPr/>
          <p:nvPr/>
        </p:nvCxnSpPr>
        <p:spPr>
          <a:xfrm>
            <a:off x="7416800" y="6330950"/>
            <a:ext cx="0" cy="322263"/>
          </a:xfrm>
          <a:prstGeom prst="line">
            <a:avLst/>
          </a:prstGeom>
          <a:ln w="9525" cap="flat" cmpd="sng">
            <a:solidFill>
              <a:srgbClr val="000B06">
                <a:alpha val="5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344A932B-CBF4-4D9D-81B9-5667FF68247F}"/>
              </a:ext>
            </a:extLst>
          </p:cNvPr>
          <p:cNvCxnSpPr/>
          <p:nvPr/>
        </p:nvCxnSpPr>
        <p:spPr>
          <a:xfrm flipH="1">
            <a:off x="2346325" y="6330950"/>
            <a:ext cx="3175" cy="333375"/>
          </a:xfrm>
          <a:prstGeom prst="line">
            <a:avLst/>
          </a:prstGeom>
          <a:ln w="9525" cap="flat" cmpd="sng">
            <a:solidFill>
              <a:srgbClr val="000B06">
                <a:alpha val="5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34CD4EDF-D2FB-427F-AC6C-2602D5044CF4}"/>
              </a:ext>
            </a:extLst>
          </p:cNvPr>
          <p:cNvSpPr/>
          <p:nvPr/>
        </p:nvSpPr>
        <p:spPr>
          <a:xfrm>
            <a:off x="0" y="1600200"/>
            <a:ext cx="82550" cy="1600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0091D1"/>
              </a:solidFill>
            </a:endParaRP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D534DC6C-E776-4F32-82E8-C143802B49A8}"/>
              </a:ext>
            </a:extLst>
          </p:cNvPr>
          <p:cNvCxnSpPr/>
          <p:nvPr/>
        </p:nvCxnSpPr>
        <p:spPr>
          <a:xfrm>
            <a:off x="-7938" y="-25400"/>
            <a:ext cx="0" cy="6100763"/>
          </a:xfrm>
          <a:prstGeom prst="line">
            <a:avLst/>
          </a:prstGeom>
          <a:ln w="9525" cap="flat" cmpd="sng">
            <a:solidFill>
              <a:schemeClr val="bg1">
                <a:alpha val="50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Subtitel 2"/>
          <p:cNvSpPr>
            <a:spLocks noGrp="1"/>
          </p:cNvSpPr>
          <p:nvPr>
            <p:ph type="subTitle" idx="1"/>
          </p:nvPr>
        </p:nvSpPr>
        <p:spPr>
          <a:xfrm>
            <a:off x="611188" y="3492592"/>
            <a:ext cx="6650037" cy="1308008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111" name="Tijdelijke aanduiding voor inhoud 10"/>
          <p:cNvSpPr>
            <a:spLocks noGrp="1"/>
          </p:cNvSpPr>
          <p:nvPr>
            <p:ph sz="quarter" idx="13"/>
          </p:nvPr>
        </p:nvSpPr>
        <p:spPr>
          <a:xfrm>
            <a:off x="611188" y="5085183"/>
            <a:ext cx="6650038" cy="990179"/>
          </a:xfrm>
        </p:spPr>
        <p:txBody>
          <a:bodyPr>
            <a:normAutofit/>
          </a:bodyPr>
          <a:lstStyle>
            <a:lvl1pPr>
              <a:defRPr sz="2000" b="0" i="0" u="none" cap="all" baseline="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11188" y="2276872"/>
            <a:ext cx="8075612" cy="1143000"/>
          </a:xfrm>
        </p:spPr>
        <p:txBody>
          <a:bodyPr anchor="b"/>
          <a:lstStyle>
            <a:lvl1pPr>
              <a:defRPr sz="66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54847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rote afbeelding met titel er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11559" y="355600"/>
            <a:ext cx="8187953" cy="5816600"/>
          </a:xfrm>
          <a:solidFill>
            <a:schemeClr val="bg2">
              <a:lumMod val="7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39848" y="1543768"/>
            <a:ext cx="4727891" cy="405102"/>
          </a:xfrm>
        </p:spPr>
        <p:txBody>
          <a:bodyPr anchor="b">
            <a:normAutofit/>
          </a:bodyPr>
          <a:lstStyle>
            <a:lvl1pPr algn="l">
              <a:defRPr sz="2400" b="0" baseline="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50796" y="2025512"/>
            <a:ext cx="4727892" cy="610254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995F7978-1A35-4EA3-9BB3-C8ECF14C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2018-2019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9C91B782-5EA8-4311-8688-24975907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ouderavond oktober 2019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6E0B5C4-3FE5-4AC9-B746-4FE81BBA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8E440-89CB-47EE-A049-59E5C6DC32EA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621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F22A94-A7C5-4896-8EDD-CB8F272F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2018-2019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1DD7E8-7B8A-454B-97C2-F9B96531A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ouderavond oktober 2019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130C66-9708-45C6-91A0-C944DD7A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51E7C-589E-4C10-8AB5-3DD65BD8CD5E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64213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0546AD75-8230-411A-9118-FAA684F03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2018-2019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4CC03A4E-751D-4CB6-92BA-FAA78C43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ouderavond oktober 2019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0322625B-7128-4508-9B27-6CF063C3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6B155-8E1D-4039-875E-A7F70D385C8C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5478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ellant basis 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8C12B4-9D3E-46E8-99E2-6F6AA612F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2018-2019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F54AB1-50A8-465D-9510-694D1D20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ouderavond oktober 2019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FDB506-A256-40B0-BA9A-5A3993FD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E8EBE-DC93-4D9D-B1F8-A27BE2054FD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0342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or een hele 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D96E9548-4D52-410A-8B35-A4653AF4CBAE}"/>
              </a:ext>
            </a:extLst>
          </p:cNvPr>
          <p:cNvCxnSpPr/>
          <p:nvPr/>
        </p:nvCxnSpPr>
        <p:spPr>
          <a:xfrm>
            <a:off x="8262938" y="6330950"/>
            <a:ext cx="0" cy="323850"/>
          </a:xfrm>
          <a:prstGeom prst="line">
            <a:avLst/>
          </a:prstGeom>
          <a:ln w="9525" cap="flat" cmpd="sng">
            <a:solidFill>
              <a:schemeClr val="bg2">
                <a:alpha val="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820A99F-7FD1-4A4F-B7F7-916BBD954E0F}"/>
              </a:ext>
            </a:extLst>
          </p:cNvPr>
          <p:cNvCxnSpPr/>
          <p:nvPr/>
        </p:nvCxnSpPr>
        <p:spPr>
          <a:xfrm>
            <a:off x="7405688" y="6330950"/>
            <a:ext cx="0" cy="323850"/>
          </a:xfrm>
          <a:prstGeom prst="line">
            <a:avLst/>
          </a:prstGeom>
          <a:ln w="9525" cap="flat" cmpd="sng">
            <a:solidFill>
              <a:schemeClr val="bg2">
                <a:alpha val="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5258634-A506-4109-9864-869FBE84F6F3}"/>
              </a:ext>
            </a:extLst>
          </p:cNvPr>
          <p:cNvCxnSpPr/>
          <p:nvPr/>
        </p:nvCxnSpPr>
        <p:spPr>
          <a:xfrm flipH="1">
            <a:off x="2336800" y="6330950"/>
            <a:ext cx="3175" cy="333375"/>
          </a:xfrm>
          <a:prstGeom prst="line">
            <a:avLst/>
          </a:prstGeom>
          <a:ln w="9525" cap="flat" cmpd="sng">
            <a:solidFill>
              <a:schemeClr val="bg2">
                <a:alpha val="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376" y="0"/>
            <a:ext cx="9064624" cy="6126163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6E340BA2-A6A5-4225-B53C-EFF213F7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>
              <a:defRPr sz="1200">
                <a:solidFill>
                  <a:srgbClr val="555F61"/>
                </a:solidFill>
              </a:defRPr>
            </a:lvl1pPr>
          </a:lstStyle>
          <a:p>
            <a:pPr>
              <a:defRPr/>
            </a:pPr>
            <a:r>
              <a:rPr lang="nl-NL"/>
              <a:t>2018-2019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10FE2B10-6C3F-4DBC-8BBD-26AC4B168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rgbClr val="555F61"/>
                </a:solidFill>
              </a:defRPr>
            </a:lvl1pPr>
          </a:lstStyle>
          <a:p>
            <a:pPr>
              <a:defRPr/>
            </a:pPr>
            <a:r>
              <a:rPr lang="nl-NL"/>
              <a:t>ouderavond oktober 2019</a:t>
            </a: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55D60E08-5717-4E8F-A2DF-8A556BF2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55F61"/>
                </a:solidFill>
              </a:defRPr>
            </a:lvl1pPr>
          </a:lstStyle>
          <a:p>
            <a:fld id="{BE5D1FC5-F85F-48E3-8AD4-3087962C753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6091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ellant mbo tussen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577C648-91A4-4831-814F-5ABCBAA7879C}"/>
              </a:ext>
            </a:extLst>
          </p:cNvPr>
          <p:cNvSpPr/>
          <p:nvPr/>
        </p:nvSpPr>
        <p:spPr>
          <a:xfrm>
            <a:off x="82667" y="0"/>
            <a:ext cx="9061332" cy="6857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3975" dir="10800000" algn="tl" rotWithShape="0">
              <a:prstClr val="black">
                <a:alpha val="3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0091D1"/>
              </a:solidFill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AD6E2D8-8CC5-434C-B21B-7F54C5C1BFF7}"/>
              </a:ext>
            </a:extLst>
          </p:cNvPr>
          <p:cNvCxnSpPr/>
          <p:nvPr/>
        </p:nvCxnSpPr>
        <p:spPr>
          <a:xfrm>
            <a:off x="8262938" y="6330950"/>
            <a:ext cx="0" cy="323850"/>
          </a:xfrm>
          <a:prstGeom prst="line">
            <a:avLst/>
          </a:prstGeom>
          <a:ln w="9525" cap="flat" cmpd="sng">
            <a:solidFill>
              <a:schemeClr val="bg2">
                <a:alpha val="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D44AB261-0275-451E-98D2-4B967A196CAF}"/>
              </a:ext>
            </a:extLst>
          </p:cNvPr>
          <p:cNvCxnSpPr/>
          <p:nvPr/>
        </p:nvCxnSpPr>
        <p:spPr>
          <a:xfrm>
            <a:off x="7405688" y="6330950"/>
            <a:ext cx="0" cy="323850"/>
          </a:xfrm>
          <a:prstGeom prst="line">
            <a:avLst/>
          </a:prstGeom>
          <a:ln w="9525" cap="flat" cmpd="sng">
            <a:solidFill>
              <a:schemeClr val="bg2">
                <a:alpha val="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2F884A7F-C071-432D-9882-513DB0697E0D}"/>
              </a:ext>
            </a:extLst>
          </p:cNvPr>
          <p:cNvCxnSpPr/>
          <p:nvPr/>
        </p:nvCxnSpPr>
        <p:spPr>
          <a:xfrm flipH="1">
            <a:off x="2336800" y="6330950"/>
            <a:ext cx="3175" cy="333375"/>
          </a:xfrm>
          <a:prstGeom prst="line">
            <a:avLst/>
          </a:prstGeom>
          <a:ln w="9525" cap="flat" cmpd="sng">
            <a:solidFill>
              <a:schemeClr val="bg2">
                <a:alpha val="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Afbeelding 19" descr="Wellantcollege logo 2011-wit.ai">
            <a:extLst>
              <a:ext uri="{FF2B5EF4-FFF2-40B4-BE49-F238E27FC236}">
                <a16:creationId xmlns:a16="http://schemas.microsoft.com/office/drawing/2014/main" id="{C85A2698-9DB0-4242-ADCD-3B32F1A987E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6129338"/>
            <a:ext cx="171608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92150D93-C4D0-41EB-8857-264D1F28194C}"/>
              </a:ext>
            </a:extLst>
          </p:cNvPr>
          <p:cNvCxnSpPr/>
          <p:nvPr/>
        </p:nvCxnSpPr>
        <p:spPr>
          <a:xfrm>
            <a:off x="8272463" y="6330950"/>
            <a:ext cx="0" cy="322263"/>
          </a:xfrm>
          <a:prstGeom prst="line">
            <a:avLst/>
          </a:prstGeom>
          <a:ln w="9525" cap="flat" cmpd="sng">
            <a:solidFill>
              <a:srgbClr val="000B06">
                <a:alpha val="5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B08CCF94-9416-4357-8803-ED7603688DDB}"/>
              </a:ext>
            </a:extLst>
          </p:cNvPr>
          <p:cNvCxnSpPr/>
          <p:nvPr/>
        </p:nvCxnSpPr>
        <p:spPr>
          <a:xfrm>
            <a:off x="7416800" y="6330950"/>
            <a:ext cx="0" cy="322263"/>
          </a:xfrm>
          <a:prstGeom prst="line">
            <a:avLst/>
          </a:prstGeom>
          <a:ln w="9525" cap="flat" cmpd="sng">
            <a:solidFill>
              <a:srgbClr val="000B06">
                <a:alpha val="5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CA879D3-2C97-44FB-B33B-2867FB962E38}"/>
              </a:ext>
            </a:extLst>
          </p:cNvPr>
          <p:cNvCxnSpPr/>
          <p:nvPr/>
        </p:nvCxnSpPr>
        <p:spPr>
          <a:xfrm flipH="1">
            <a:off x="2346325" y="6330950"/>
            <a:ext cx="3175" cy="333375"/>
          </a:xfrm>
          <a:prstGeom prst="line">
            <a:avLst/>
          </a:prstGeom>
          <a:ln w="9525" cap="flat" cmpd="sng">
            <a:solidFill>
              <a:srgbClr val="000B06">
                <a:alpha val="5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7BA49D52-7220-4F6D-B1F9-3A8F14A3E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nl-NL"/>
              <a:t>2018-2019</a:t>
            </a:r>
          </a:p>
        </p:txBody>
      </p:sp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EE789849-EA82-4464-9EF1-647D7145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nl-NL"/>
              <a:t>ouderavond oktober 2019</a:t>
            </a:r>
          </a:p>
        </p:txBody>
      </p:sp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7DA8AED5-95BA-403B-A971-6462D13A6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F56C5B-182C-4C49-8EC0-ACB925B5C867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9902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884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95639" y="1600200"/>
            <a:ext cx="3884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AD3E5537-EB19-4E54-83EC-6D97696D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2018-2019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C368C5B-CF11-4DDA-80AB-EEECF66B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ouderavond oktober 2019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933130DD-0F98-4929-A294-77EDE880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45DB8-4026-45B1-8B1C-7EB73DD3BF46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831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188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188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797842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797842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11600E64-CA3A-4D7D-B408-558C59937E2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2018-2019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47071E5-183B-42B0-9A65-7888276342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ouderavond oktober 2019</a:t>
            </a: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1C28784F-1D43-4EB9-979E-66E50D6974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842EE04-5930-4F93-8445-04CC40D48B45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1740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ge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2AB167F1-663F-4D5C-BC3D-8BB9C46E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2018-2019</a:t>
            </a:r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6944F3F1-AA20-4FB6-8E2E-53B47119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ouderavond oktober 2019</a:t>
            </a: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A91822AB-EA46-4DFB-ABDF-42163825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E2213-E1F7-42A6-B87C-DE966A6ADC10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5157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fbeelding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44488"/>
            <a:ext cx="2853953" cy="1090612"/>
          </a:xfrm>
        </p:spPr>
        <p:txBody>
          <a:bodyPr anchor="b"/>
          <a:lstStyle>
            <a:lvl1pPr algn="l">
              <a:defRPr sz="2000" b="0" baseline="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49" y="344488"/>
            <a:ext cx="5224463" cy="578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556792"/>
            <a:ext cx="285395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4CD54A9D-62A7-41F7-B840-117D1A0BD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2018-2019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72B0F560-4D2F-48FF-96A9-1BAC45FBA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ouderavond oktober 2019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E11B9AF-0F96-4757-8D83-ACFC1D8E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ACF1B-8D9C-4707-AF89-405686273B4E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7844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355600"/>
            <a:ext cx="5486400" cy="4713654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2288" y="5080202"/>
            <a:ext cx="5486399" cy="40510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6" y="5561946"/>
            <a:ext cx="5486401" cy="6102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41EDC9D0-56D8-481B-BC32-6CCA7CE5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2018-2019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19217717-5B83-46A0-B897-050C4D26F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ouderavond oktober 2019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72CECB86-A42D-48D3-982B-7E5EDBE2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E95F8-41D0-4680-B7D6-18CCF209EF32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001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11DEDD89-2222-4D99-AEF8-611C82D20C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11188" y="274638"/>
            <a:ext cx="8075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BAD5131E-7B12-46A8-838F-38521AF2AD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4D741E-06D6-4363-8E7D-28C3847A03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8875" y="6308725"/>
            <a:ext cx="754063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555F6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2018-2019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4712D9-B693-4FBC-8245-C75A7F85A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44750" y="6308725"/>
            <a:ext cx="4835525" cy="365125"/>
          </a:xfrm>
          <a:prstGeom prst="rect">
            <a:avLst/>
          </a:prstGeom>
        </p:spPr>
        <p:txBody>
          <a:bodyPr vert="horz" lIns="91440" tIns="0" rIns="9144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555F6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ouderavond oktober 2019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3DE108-34EE-442F-9263-2D4BD1579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4050" y="6308725"/>
            <a:ext cx="527050" cy="365125"/>
          </a:xfrm>
          <a:prstGeom prst="rect">
            <a:avLst/>
          </a:prstGeom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99D9E"/>
                </a:solidFill>
                <a:latin typeface="Calibri" panose="020F0502020204030204" pitchFamily="34" charset="0"/>
              </a:defRPr>
            </a:lvl1pPr>
          </a:lstStyle>
          <a:p>
            <a:fld id="{D308A91F-55A3-4526-987E-2C1EE439AA5D}" type="slidenum">
              <a:rPr lang="nl-NL" altLang="nl-NL"/>
              <a:pPr/>
              <a:t>‹#›</a:t>
            </a:fld>
            <a:endParaRPr lang="nl-NL" altLang="nl-NL"/>
          </a:p>
        </p:txBody>
      </p:sp>
      <p:pic>
        <p:nvPicPr>
          <p:cNvPr id="1031" name="Afbeelding 9" descr="Wellantcollege logo 2011.ai">
            <a:hlinkClick r:id="" action="ppaction://hlinkshowjump?jump=first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10B2DB4-D54B-4C39-92C4-48849C8DD765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6137275"/>
            <a:ext cx="1708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CBA26658-6125-49A8-839C-B0671D670C5C}"/>
              </a:ext>
            </a:extLst>
          </p:cNvPr>
          <p:cNvCxnSpPr/>
          <p:nvPr/>
        </p:nvCxnSpPr>
        <p:spPr>
          <a:xfrm>
            <a:off x="8262938" y="6330950"/>
            <a:ext cx="0" cy="323850"/>
          </a:xfrm>
          <a:prstGeom prst="line">
            <a:avLst/>
          </a:prstGeom>
          <a:ln w="9525" cap="flat" cmpd="sng">
            <a:solidFill>
              <a:srgbClr val="000B06">
                <a:alpha val="5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7C00A161-9B59-43B9-8A4D-AB6F9347609B}"/>
              </a:ext>
            </a:extLst>
          </p:cNvPr>
          <p:cNvCxnSpPr/>
          <p:nvPr/>
        </p:nvCxnSpPr>
        <p:spPr>
          <a:xfrm>
            <a:off x="7405688" y="6330950"/>
            <a:ext cx="0" cy="323850"/>
          </a:xfrm>
          <a:prstGeom prst="line">
            <a:avLst/>
          </a:prstGeom>
          <a:ln w="9525" cap="flat" cmpd="sng">
            <a:solidFill>
              <a:srgbClr val="000B06">
                <a:alpha val="5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FF1DC888-161B-40A4-B3A9-47AEFF125E2E}"/>
              </a:ext>
            </a:extLst>
          </p:cNvPr>
          <p:cNvCxnSpPr/>
          <p:nvPr/>
        </p:nvCxnSpPr>
        <p:spPr>
          <a:xfrm flipH="1">
            <a:off x="2336800" y="6330950"/>
            <a:ext cx="3175" cy="333375"/>
          </a:xfrm>
          <a:prstGeom prst="line">
            <a:avLst/>
          </a:prstGeom>
          <a:ln w="9525" cap="flat" cmpd="sng">
            <a:solidFill>
              <a:srgbClr val="000B06">
                <a:alpha val="5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35" name="Groeperen 7">
            <a:extLst>
              <a:ext uri="{FF2B5EF4-FFF2-40B4-BE49-F238E27FC236}">
                <a16:creationId xmlns:a16="http://schemas.microsoft.com/office/drawing/2014/main" id="{8425C5B9-1578-4BAE-90A8-6EAAF43C985C}"/>
              </a:ext>
            </a:extLst>
          </p:cNvPr>
          <p:cNvGrpSpPr>
            <a:grpSpLocks/>
          </p:cNvGrpSpPr>
          <p:nvPr/>
        </p:nvGrpSpPr>
        <p:grpSpPr bwMode="auto">
          <a:xfrm>
            <a:off x="0" y="1600200"/>
            <a:ext cx="82550" cy="5257800"/>
            <a:chOff x="1" y="1600200"/>
            <a:chExt cx="82666" cy="4781128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A1674CD-A0F4-42B3-9DEA-D2829404896E}"/>
                </a:ext>
              </a:extLst>
            </p:cNvPr>
            <p:cNvSpPr/>
            <p:nvPr userDrawn="1"/>
          </p:nvSpPr>
          <p:spPr>
            <a:xfrm>
              <a:off x="1" y="1600200"/>
              <a:ext cx="82666" cy="159948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srgbClr val="0091D1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3689E2F-5070-49E5-8211-770E08DEDE00}"/>
                </a:ext>
              </a:extLst>
            </p:cNvPr>
            <p:cNvSpPr/>
            <p:nvPr userDrawn="1"/>
          </p:nvSpPr>
          <p:spPr>
            <a:xfrm>
              <a:off x="1" y="3199684"/>
              <a:ext cx="82666" cy="16009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srgbClr val="0091D1"/>
                </a:solidFill>
              </a:endParaRP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CA2AA16A-338B-4C47-AB2F-8DA568B141B1}"/>
                </a:ext>
              </a:extLst>
            </p:cNvPr>
            <p:cNvSpPr/>
            <p:nvPr userDrawn="1"/>
          </p:nvSpPr>
          <p:spPr>
            <a:xfrm>
              <a:off x="1" y="4781844"/>
              <a:ext cx="82666" cy="15994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srgbClr val="72B532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3" r:id="rId2"/>
    <p:sldLayoutId id="2147483803" r:id="rId3"/>
    <p:sldLayoutId id="2147483804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ldestromen.waterschapsinformatie.nl/document/9288877/1/6_b_%20Programmabegroting%202021%20en%20meerjarenraming%202021-2024" TargetMode="External"/><Relationship Id="rId2" Type="http://schemas.openxmlformats.org/officeDocument/2006/relationships/hyperlink" Target="scheldestromen.waterschapsinformatie.nl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.png"/><Relationship Id="rId299" Type="http://schemas.openxmlformats.org/officeDocument/2006/relationships/image" Target="../media/image153.png"/><Relationship Id="rId21" Type="http://schemas.openxmlformats.org/officeDocument/2006/relationships/image" Target="../media/image14.png"/><Relationship Id="rId63" Type="http://schemas.openxmlformats.org/officeDocument/2006/relationships/image" Target="../media/image35.png"/><Relationship Id="rId159" Type="http://schemas.openxmlformats.org/officeDocument/2006/relationships/image" Target="../media/image83.png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5" Type="http://schemas.openxmlformats.org/officeDocument/2006/relationships/image" Target="../media/image6.png"/><Relationship Id="rId181" Type="http://schemas.openxmlformats.org/officeDocument/2006/relationships/image" Target="../media/image94.png"/><Relationship Id="rId237" Type="http://schemas.openxmlformats.org/officeDocument/2006/relationships/image" Target="../media/image122.png"/><Relationship Id="rId279" Type="http://schemas.openxmlformats.org/officeDocument/2006/relationships/image" Target="../media/image143.png"/><Relationship Id="rId43" Type="http://schemas.openxmlformats.org/officeDocument/2006/relationships/image" Target="../media/image25.png"/><Relationship Id="rId139" Type="http://schemas.openxmlformats.org/officeDocument/2006/relationships/image" Target="../media/image73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85" Type="http://schemas.openxmlformats.org/officeDocument/2006/relationships/image" Target="../media/image46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61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4.png"/><Relationship Id="rId217" Type="http://schemas.openxmlformats.org/officeDocument/2006/relationships/image" Target="../media/image112.png"/><Relationship Id="rId259" Type="http://schemas.openxmlformats.org/officeDocument/2006/relationships/image" Target="../media/image133.png"/><Relationship Id="rId23" Type="http://schemas.openxmlformats.org/officeDocument/2006/relationships/image" Target="../media/image15.png"/><Relationship Id="rId119" Type="http://schemas.openxmlformats.org/officeDocument/2006/relationships/image" Target="../media/image63.png"/><Relationship Id="rId270" Type="http://schemas.openxmlformats.org/officeDocument/2006/relationships/customXml" Target="../ink/ink135.xml"/><Relationship Id="rId65" Type="http://schemas.openxmlformats.org/officeDocument/2006/relationships/image" Target="../media/image36.png"/><Relationship Id="rId130" Type="http://schemas.openxmlformats.org/officeDocument/2006/relationships/customXml" Target="../ink/ink65.xml"/><Relationship Id="rId172" Type="http://schemas.openxmlformats.org/officeDocument/2006/relationships/customXml" Target="../ink/ink86.xml"/><Relationship Id="rId193" Type="http://schemas.openxmlformats.org/officeDocument/2006/relationships/image" Target="../media/image100.png"/><Relationship Id="rId207" Type="http://schemas.openxmlformats.org/officeDocument/2006/relationships/image" Target="../media/image107.png"/><Relationship Id="rId228" Type="http://schemas.openxmlformats.org/officeDocument/2006/relationships/customXml" Target="../ink/ink114.xml"/><Relationship Id="rId249" Type="http://schemas.openxmlformats.org/officeDocument/2006/relationships/image" Target="../media/image128.png"/><Relationship Id="rId13" Type="http://schemas.openxmlformats.org/officeDocument/2006/relationships/image" Target="../media/image10.png"/><Relationship Id="rId109" Type="http://schemas.openxmlformats.org/officeDocument/2006/relationships/image" Target="../media/image58.png"/><Relationship Id="rId260" Type="http://schemas.openxmlformats.org/officeDocument/2006/relationships/customXml" Target="../ink/ink130.xml"/><Relationship Id="rId281" Type="http://schemas.openxmlformats.org/officeDocument/2006/relationships/image" Target="../media/image144.png"/><Relationship Id="rId34" Type="http://schemas.openxmlformats.org/officeDocument/2006/relationships/customXml" Target="../ink/ink17.xml"/><Relationship Id="rId55" Type="http://schemas.openxmlformats.org/officeDocument/2006/relationships/image" Target="../media/image31.png"/><Relationship Id="rId76" Type="http://schemas.openxmlformats.org/officeDocument/2006/relationships/customXml" Target="../ink/ink38.xml"/><Relationship Id="rId97" Type="http://schemas.openxmlformats.org/officeDocument/2006/relationships/image" Target="../media/image52.png"/><Relationship Id="rId120" Type="http://schemas.openxmlformats.org/officeDocument/2006/relationships/customXml" Target="../ink/ink60.xml"/><Relationship Id="rId141" Type="http://schemas.openxmlformats.org/officeDocument/2006/relationships/image" Target="../media/image74.png"/><Relationship Id="rId7" Type="http://schemas.openxmlformats.org/officeDocument/2006/relationships/image" Target="../media/image7.png"/><Relationship Id="rId162" Type="http://schemas.openxmlformats.org/officeDocument/2006/relationships/customXml" Target="../ink/ink81.xml"/><Relationship Id="rId183" Type="http://schemas.openxmlformats.org/officeDocument/2006/relationships/image" Target="../media/image95.png"/><Relationship Id="rId218" Type="http://schemas.openxmlformats.org/officeDocument/2006/relationships/customXml" Target="../ink/ink109.xml"/><Relationship Id="rId239" Type="http://schemas.openxmlformats.org/officeDocument/2006/relationships/image" Target="../media/image123.png"/><Relationship Id="rId250" Type="http://schemas.openxmlformats.org/officeDocument/2006/relationships/customXml" Target="../ink/ink125.xml"/><Relationship Id="rId271" Type="http://schemas.openxmlformats.org/officeDocument/2006/relationships/image" Target="../media/image139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24" Type="http://schemas.openxmlformats.org/officeDocument/2006/relationships/customXml" Target="../ink/ink12.xml"/><Relationship Id="rId45" Type="http://schemas.openxmlformats.org/officeDocument/2006/relationships/image" Target="../media/image26.png"/><Relationship Id="rId66" Type="http://schemas.openxmlformats.org/officeDocument/2006/relationships/customXml" Target="../ink/ink33.xml"/><Relationship Id="rId87" Type="http://schemas.openxmlformats.org/officeDocument/2006/relationships/image" Target="../media/image47.png"/><Relationship Id="rId110" Type="http://schemas.openxmlformats.org/officeDocument/2006/relationships/customXml" Target="../ink/ink55.xml"/><Relationship Id="rId131" Type="http://schemas.openxmlformats.org/officeDocument/2006/relationships/image" Target="../media/image69.png"/><Relationship Id="rId152" Type="http://schemas.openxmlformats.org/officeDocument/2006/relationships/customXml" Target="../ink/ink76.xml"/><Relationship Id="rId173" Type="http://schemas.openxmlformats.org/officeDocument/2006/relationships/image" Target="../media/image90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8.png"/><Relationship Id="rId240" Type="http://schemas.openxmlformats.org/officeDocument/2006/relationships/customXml" Target="../ink/ink120.xml"/><Relationship Id="rId261" Type="http://schemas.openxmlformats.org/officeDocument/2006/relationships/image" Target="../media/image134.png"/><Relationship Id="rId14" Type="http://schemas.openxmlformats.org/officeDocument/2006/relationships/customXml" Target="../ink/ink7.xml"/><Relationship Id="rId35" Type="http://schemas.openxmlformats.org/officeDocument/2006/relationships/image" Target="../media/image21.png"/><Relationship Id="rId56" Type="http://schemas.openxmlformats.org/officeDocument/2006/relationships/customXml" Target="../ink/ink28.xml"/><Relationship Id="rId77" Type="http://schemas.openxmlformats.org/officeDocument/2006/relationships/image" Target="../media/image42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4.png"/><Relationship Id="rId142" Type="http://schemas.openxmlformats.org/officeDocument/2006/relationships/customXml" Target="../ink/ink71.xml"/><Relationship Id="rId163" Type="http://schemas.openxmlformats.org/officeDocument/2006/relationships/image" Target="../media/image85.png"/><Relationship Id="rId184" Type="http://schemas.openxmlformats.org/officeDocument/2006/relationships/customXml" Target="../ink/ink92.xml"/><Relationship Id="rId219" Type="http://schemas.openxmlformats.org/officeDocument/2006/relationships/image" Target="../media/image113.png"/><Relationship Id="rId230" Type="http://schemas.openxmlformats.org/officeDocument/2006/relationships/customXml" Target="../ink/ink115.xml"/><Relationship Id="rId251" Type="http://schemas.openxmlformats.org/officeDocument/2006/relationships/image" Target="../media/image129.png"/><Relationship Id="rId25" Type="http://schemas.openxmlformats.org/officeDocument/2006/relationships/image" Target="../media/image16.png"/><Relationship Id="rId46" Type="http://schemas.openxmlformats.org/officeDocument/2006/relationships/customXml" Target="../ink/ink23.xml"/><Relationship Id="rId67" Type="http://schemas.openxmlformats.org/officeDocument/2006/relationships/image" Target="../media/image37.png"/><Relationship Id="rId272" Type="http://schemas.openxmlformats.org/officeDocument/2006/relationships/customXml" Target="../ink/ink136.xml"/><Relationship Id="rId293" Type="http://schemas.openxmlformats.org/officeDocument/2006/relationships/image" Target="../media/image150.png"/><Relationship Id="rId307" Type="http://schemas.openxmlformats.org/officeDocument/2006/relationships/image" Target="../media/image157.png"/><Relationship Id="rId88" Type="http://schemas.openxmlformats.org/officeDocument/2006/relationships/customXml" Target="../ink/ink44.xml"/><Relationship Id="rId111" Type="http://schemas.openxmlformats.org/officeDocument/2006/relationships/image" Target="../media/image59.png"/><Relationship Id="rId132" Type="http://schemas.openxmlformats.org/officeDocument/2006/relationships/customXml" Target="../ink/ink66.xml"/><Relationship Id="rId153" Type="http://schemas.openxmlformats.org/officeDocument/2006/relationships/image" Target="../media/image80.png"/><Relationship Id="rId174" Type="http://schemas.openxmlformats.org/officeDocument/2006/relationships/customXml" Target="../ink/ink87.xml"/><Relationship Id="rId195" Type="http://schemas.openxmlformats.org/officeDocument/2006/relationships/image" Target="../media/image101.png"/><Relationship Id="rId209" Type="http://schemas.openxmlformats.org/officeDocument/2006/relationships/image" Target="../media/image108.png"/><Relationship Id="rId220" Type="http://schemas.openxmlformats.org/officeDocument/2006/relationships/customXml" Target="../ink/ink110.xml"/><Relationship Id="rId241" Type="http://schemas.openxmlformats.org/officeDocument/2006/relationships/image" Target="../media/image124.png"/><Relationship Id="rId15" Type="http://schemas.openxmlformats.org/officeDocument/2006/relationships/image" Target="../media/image11.png"/><Relationship Id="rId36" Type="http://schemas.openxmlformats.org/officeDocument/2006/relationships/customXml" Target="../ink/ink18.xml"/><Relationship Id="rId57" Type="http://schemas.openxmlformats.org/officeDocument/2006/relationships/image" Target="../media/image32.png"/><Relationship Id="rId262" Type="http://schemas.openxmlformats.org/officeDocument/2006/relationships/customXml" Target="../ink/ink131.xml"/><Relationship Id="rId283" Type="http://schemas.openxmlformats.org/officeDocument/2006/relationships/image" Target="../media/image145.png"/><Relationship Id="rId78" Type="http://schemas.openxmlformats.org/officeDocument/2006/relationships/customXml" Target="../ink/ink39.xml"/><Relationship Id="rId99" Type="http://schemas.openxmlformats.org/officeDocument/2006/relationships/image" Target="../media/image53.png"/><Relationship Id="rId101" Type="http://schemas.openxmlformats.org/officeDocument/2006/relationships/image" Target="../media/image54.png"/><Relationship Id="rId122" Type="http://schemas.openxmlformats.org/officeDocument/2006/relationships/customXml" Target="../ink/ink61.xml"/><Relationship Id="rId143" Type="http://schemas.openxmlformats.org/officeDocument/2006/relationships/image" Target="../media/image75.png"/><Relationship Id="rId164" Type="http://schemas.openxmlformats.org/officeDocument/2006/relationships/customXml" Target="../ink/ink82.xml"/><Relationship Id="rId185" Type="http://schemas.openxmlformats.org/officeDocument/2006/relationships/image" Target="../media/image96.png"/><Relationship Id="rId9" Type="http://schemas.openxmlformats.org/officeDocument/2006/relationships/image" Target="../media/image8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19.png"/><Relationship Id="rId252" Type="http://schemas.openxmlformats.org/officeDocument/2006/relationships/customXml" Target="../ink/ink126.xml"/><Relationship Id="rId273" Type="http://schemas.openxmlformats.org/officeDocument/2006/relationships/image" Target="../media/image140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47" Type="http://schemas.openxmlformats.org/officeDocument/2006/relationships/image" Target="../media/image27.png"/><Relationship Id="rId68" Type="http://schemas.openxmlformats.org/officeDocument/2006/relationships/customXml" Target="../ink/ink34.xml"/><Relationship Id="rId89" Type="http://schemas.openxmlformats.org/officeDocument/2006/relationships/image" Target="../media/image48.png"/><Relationship Id="rId112" Type="http://schemas.openxmlformats.org/officeDocument/2006/relationships/customXml" Target="../ink/ink56.xml"/><Relationship Id="rId133" Type="http://schemas.openxmlformats.org/officeDocument/2006/relationships/image" Target="../media/image70.png"/><Relationship Id="rId154" Type="http://schemas.openxmlformats.org/officeDocument/2006/relationships/customXml" Target="../ink/ink77.xml"/><Relationship Id="rId175" Type="http://schemas.openxmlformats.org/officeDocument/2006/relationships/image" Target="../media/image91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4.png"/><Relationship Id="rId242" Type="http://schemas.openxmlformats.org/officeDocument/2006/relationships/customXml" Target="../ink/ink121.xml"/><Relationship Id="rId263" Type="http://schemas.openxmlformats.org/officeDocument/2006/relationships/image" Target="../media/image135.png"/><Relationship Id="rId284" Type="http://schemas.openxmlformats.org/officeDocument/2006/relationships/customXml" Target="../ink/ink142.xml"/><Relationship Id="rId37" Type="http://schemas.openxmlformats.org/officeDocument/2006/relationships/image" Target="../media/image22.png"/><Relationship Id="rId58" Type="http://schemas.openxmlformats.org/officeDocument/2006/relationships/customXml" Target="../ink/ink29.xml"/><Relationship Id="rId79" Type="http://schemas.openxmlformats.org/officeDocument/2006/relationships/image" Target="../media/image43.png"/><Relationship Id="rId102" Type="http://schemas.openxmlformats.org/officeDocument/2006/relationships/customXml" Target="../ink/ink51.xml"/><Relationship Id="rId123" Type="http://schemas.openxmlformats.org/officeDocument/2006/relationships/image" Target="../media/image65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6.png"/><Relationship Id="rId186" Type="http://schemas.openxmlformats.org/officeDocument/2006/relationships/customXml" Target="../ink/ink93.xml"/><Relationship Id="rId211" Type="http://schemas.openxmlformats.org/officeDocument/2006/relationships/image" Target="../media/image109.png"/><Relationship Id="rId232" Type="http://schemas.openxmlformats.org/officeDocument/2006/relationships/customXml" Target="../ink/ink116.xml"/><Relationship Id="rId253" Type="http://schemas.openxmlformats.org/officeDocument/2006/relationships/image" Target="../media/image130.png"/><Relationship Id="rId274" Type="http://schemas.openxmlformats.org/officeDocument/2006/relationships/customXml" Target="../ink/ink137.xml"/><Relationship Id="rId295" Type="http://schemas.openxmlformats.org/officeDocument/2006/relationships/image" Target="../media/image151.png"/><Relationship Id="rId309" Type="http://schemas.openxmlformats.org/officeDocument/2006/relationships/image" Target="../media/image158.png"/><Relationship Id="rId27" Type="http://schemas.openxmlformats.org/officeDocument/2006/relationships/image" Target="../media/image17.png"/><Relationship Id="rId48" Type="http://schemas.openxmlformats.org/officeDocument/2006/relationships/customXml" Target="../ink/ink24.xml"/><Relationship Id="rId69" Type="http://schemas.openxmlformats.org/officeDocument/2006/relationships/image" Target="../media/image38.png"/><Relationship Id="rId113" Type="http://schemas.openxmlformats.org/officeDocument/2006/relationships/image" Target="../media/image60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81.png"/><Relationship Id="rId176" Type="http://schemas.openxmlformats.org/officeDocument/2006/relationships/customXml" Target="../ink/ink88.xml"/><Relationship Id="rId197" Type="http://schemas.openxmlformats.org/officeDocument/2006/relationships/image" Target="../media/image102.png"/><Relationship Id="rId201" Type="http://schemas.openxmlformats.org/officeDocument/2006/relationships/image" Target="../media/image104.png"/><Relationship Id="rId222" Type="http://schemas.openxmlformats.org/officeDocument/2006/relationships/customXml" Target="../ink/ink111.xml"/><Relationship Id="rId243" Type="http://schemas.openxmlformats.org/officeDocument/2006/relationships/image" Target="../media/image125.png"/><Relationship Id="rId264" Type="http://schemas.openxmlformats.org/officeDocument/2006/relationships/customXml" Target="../ink/ink132.xml"/><Relationship Id="rId285" Type="http://schemas.openxmlformats.org/officeDocument/2006/relationships/image" Target="../media/image146.png"/><Relationship Id="rId17" Type="http://schemas.openxmlformats.org/officeDocument/2006/relationships/image" Target="../media/image12.png"/><Relationship Id="rId38" Type="http://schemas.openxmlformats.org/officeDocument/2006/relationships/customXml" Target="../ink/ink19.xml"/><Relationship Id="rId59" Type="http://schemas.openxmlformats.org/officeDocument/2006/relationships/image" Target="../media/image33.png"/><Relationship Id="rId103" Type="http://schemas.openxmlformats.org/officeDocument/2006/relationships/image" Target="../media/image55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70" Type="http://schemas.openxmlformats.org/officeDocument/2006/relationships/customXml" Target="../ink/ink35.xml"/><Relationship Id="rId91" Type="http://schemas.openxmlformats.org/officeDocument/2006/relationships/image" Target="../media/image49.png"/><Relationship Id="rId145" Type="http://schemas.openxmlformats.org/officeDocument/2006/relationships/image" Target="../media/image76.png"/><Relationship Id="rId166" Type="http://schemas.openxmlformats.org/officeDocument/2006/relationships/customXml" Target="../ink/ink83.xml"/><Relationship Id="rId187" Type="http://schemas.openxmlformats.org/officeDocument/2006/relationships/image" Target="../media/image97.png"/><Relationship Id="rId1" Type="http://schemas.openxmlformats.org/officeDocument/2006/relationships/slideLayout" Target="../slideLayouts/slideLayout11.xml"/><Relationship Id="rId212" Type="http://schemas.openxmlformats.org/officeDocument/2006/relationships/customXml" Target="../ink/ink106.xml"/><Relationship Id="rId233" Type="http://schemas.openxmlformats.org/officeDocument/2006/relationships/image" Target="../media/image120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8.png"/><Relationship Id="rId114" Type="http://schemas.openxmlformats.org/officeDocument/2006/relationships/customXml" Target="../ink/ink57.xml"/><Relationship Id="rId275" Type="http://schemas.openxmlformats.org/officeDocument/2006/relationships/image" Target="../media/image141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44.png"/><Relationship Id="rId135" Type="http://schemas.openxmlformats.org/officeDocument/2006/relationships/image" Target="../media/image71.png"/><Relationship Id="rId156" Type="http://schemas.openxmlformats.org/officeDocument/2006/relationships/customXml" Target="../ink/ink78.xml"/><Relationship Id="rId177" Type="http://schemas.openxmlformats.org/officeDocument/2006/relationships/image" Target="../media/image92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5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23.png"/><Relationship Id="rId265" Type="http://schemas.openxmlformats.org/officeDocument/2006/relationships/image" Target="../media/image136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6.png"/><Relationship Id="rId146" Type="http://schemas.openxmlformats.org/officeDocument/2006/relationships/customXml" Target="../ink/ink73.xml"/><Relationship Id="rId167" Type="http://schemas.openxmlformats.org/officeDocument/2006/relationships/image" Target="../media/image87.png"/><Relationship Id="rId188" Type="http://schemas.openxmlformats.org/officeDocument/2006/relationships/customXml" Target="../ink/ink94.xml"/><Relationship Id="rId311" Type="http://schemas.openxmlformats.org/officeDocument/2006/relationships/image" Target="../media/image159.png"/><Relationship Id="rId71" Type="http://schemas.openxmlformats.org/officeDocument/2006/relationships/image" Target="../media/image39.png"/><Relationship Id="rId92" Type="http://schemas.openxmlformats.org/officeDocument/2006/relationships/customXml" Target="../ink/ink46.xml"/><Relationship Id="rId213" Type="http://schemas.openxmlformats.org/officeDocument/2006/relationships/image" Target="../media/image110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8.png"/><Relationship Id="rId255" Type="http://schemas.openxmlformats.org/officeDocument/2006/relationships/image" Target="../media/image131.png"/><Relationship Id="rId276" Type="http://schemas.openxmlformats.org/officeDocument/2006/relationships/customXml" Target="../ink/ink138.xml"/><Relationship Id="rId297" Type="http://schemas.openxmlformats.org/officeDocument/2006/relationships/image" Target="../media/image152.png"/><Relationship Id="rId40" Type="http://schemas.openxmlformats.org/officeDocument/2006/relationships/customXml" Target="../ink/ink20.xml"/><Relationship Id="rId115" Type="http://schemas.openxmlformats.org/officeDocument/2006/relationships/image" Target="../media/image61.png"/><Relationship Id="rId136" Type="http://schemas.openxmlformats.org/officeDocument/2006/relationships/customXml" Target="../ink/ink68.xml"/><Relationship Id="rId157" Type="http://schemas.openxmlformats.org/officeDocument/2006/relationships/image" Target="../media/image82.png"/><Relationship Id="rId178" Type="http://schemas.openxmlformats.org/officeDocument/2006/relationships/customXml" Target="../ink/ink89.xml"/><Relationship Id="rId301" Type="http://schemas.openxmlformats.org/officeDocument/2006/relationships/image" Target="../media/image154.png"/><Relationship Id="rId61" Type="http://schemas.openxmlformats.org/officeDocument/2006/relationships/image" Target="../media/image34.png"/><Relationship Id="rId82" Type="http://schemas.openxmlformats.org/officeDocument/2006/relationships/customXml" Target="../ink/ink41.xml"/><Relationship Id="rId199" Type="http://schemas.openxmlformats.org/officeDocument/2006/relationships/image" Target="../media/image103.png"/><Relationship Id="rId203" Type="http://schemas.openxmlformats.org/officeDocument/2006/relationships/image" Target="../media/image105.png"/><Relationship Id="rId19" Type="http://schemas.openxmlformats.org/officeDocument/2006/relationships/image" Target="../media/image13.png"/><Relationship Id="rId224" Type="http://schemas.openxmlformats.org/officeDocument/2006/relationships/customXml" Target="../ink/ink112.xml"/><Relationship Id="rId245" Type="http://schemas.openxmlformats.org/officeDocument/2006/relationships/image" Target="../media/image126.png"/><Relationship Id="rId266" Type="http://schemas.openxmlformats.org/officeDocument/2006/relationships/customXml" Target="../ink/ink133.xml"/><Relationship Id="rId287" Type="http://schemas.openxmlformats.org/officeDocument/2006/relationships/image" Target="../media/image147.png"/><Relationship Id="rId30" Type="http://schemas.openxmlformats.org/officeDocument/2006/relationships/customXml" Target="../ink/ink15.xml"/><Relationship Id="rId105" Type="http://schemas.openxmlformats.org/officeDocument/2006/relationships/image" Target="../media/image56.png"/><Relationship Id="rId126" Type="http://schemas.openxmlformats.org/officeDocument/2006/relationships/customXml" Target="../ink/ink63.xml"/><Relationship Id="rId147" Type="http://schemas.openxmlformats.org/officeDocument/2006/relationships/image" Target="../media/image77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51" Type="http://schemas.openxmlformats.org/officeDocument/2006/relationships/image" Target="../media/image29.png"/><Relationship Id="rId72" Type="http://schemas.openxmlformats.org/officeDocument/2006/relationships/customXml" Target="../ink/ink36.xml"/><Relationship Id="rId93" Type="http://schemas.openxmlformats.org/officeDocument/2006/relationships/image" Target="../media/image50.png"/><Relationship Id="rId189" Type="http://schemas.openxmlformats.org/officeDocument/2006/relationships/image" Target="../media/image98.png"/><Relationship Id="rId3" Type="http://schemas.openxmlformats.org/officeDocument/2006/relationships/image" Target="../media/image5.png"/><Relationship Id="rId214" Type="http://schemas.openxmlformats.org/officeDocument/2006/relationships/customXml" Target="../ink/ink107.xml"/><Relationship Id="rId235" Type="http://schemas.openxmlformats.org/officeDocument/2006/relationships/image" Target="../media/image121.png"/><Relationship Id="rId256" Type="http://schemas.openxmlformats.org/officeDocument/2006/relationships/customXml" Target="../ink/ink128.xml"/><Relationship Id="rId277" Type="http://schemas.openxmlformats.org/officeDocument/2006/relationships/image" Target="../media/image142.png"/><Relationship Id="rId298" Type="http://schemas.openxmlformats.org/officeDocument/2006/relationships/customXml" Target="../ink/ink149.xml"/><Relationship Id="rId116" Type="http://schemas.openxmlformats.org/officeDocument/2006/relationships/customXml" Target="../ink/ink58.xml"/><Relationship Id="rId137" Type="http://schemas.openxmlformats.org/officeDocument/2006/relationships/image" Target="../media/image72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20" Type="http://schemas.openxmlformats.org/officeDocument/2006/relationships/customXml" Target="../ink/ink10.xml"/><Relationship Id="rId41" Type="http://schemas.openxmlformats.org/officeDocument/2006/relationships/image" Target="../media/image24.png"/><Relationship Id="rId62" Type="http://schemas.openxmlformats.org/officeDocument/2006/relationships/customXml" Target="../ink/ink31.xml"/><Relationship Id="rId83" Type="http://schemas.openxmlformats.org/officeDocument/2006/relationships/image" Target="../media/image45.png"/><Relationship Id="rId179" Type="http://schemas.openxmlformats.org/officeDocument/2006/relationships/image" Target="../media/image93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6.png"/><Relationship Id="rId246" Type="http://schemas.openxmlformats.org/officeDocument/2006/relationships/customXml" Target="../ink/ink123.xml"/><Relationship Id="rId267" Type="http://schemas.openxmlformats.org/officeDocument/2006/relationships/image" Target="../media/image137.png"/><Relationship Id="rId288" Type="http://schemas.openxmlformats.org/officeDocument/2006/relationships/customXml" Target="../ink/ink144.xml"/><Relationship Id="rId106" Type="http://schemas.openxmlformats.org/officeDocument/2006/relationships/customXml" Target="../ink/ink53.xml"/><Relationship Id="rId127" Type="http://schemas.openxmlformats.org/officeDocument/2006/relationships/image" Target="../media/image67.png"/><Relationship Id="rId313" Type="http://schemas.openxmlformats.org/officeDocument/2006/relationships/image" Target="../media/image160.png"/><Relationship Id="rId10" Type="http://schemas.openxmlformats.org/officeDocument/2006/relationships/customXml" Target="../ink/ink5.xml"/><Relationship Id="rId31" Type="http://schemas.openxmlformats.org/officeDocument/2006/relationships/image" Target="../media/image19.png"/><Relationship Id="rId52" Type="http://schemas.openxmlformats.org/officeDocument/2006/relationships/customXml" Target="../ink/ink26.xml"/><Relationship Id="rId73" Type="http://schemas.openxmlformats.org/officeDocument/2006/relationships/image" Target="../media/image40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8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11.png"/><Relationship Id="rId236" Type="http://schemas.openxmlformats.org/officeDocument/2006/relationships/customXml" Target="../ink/ink118.xml"/><Relationship Id="rId257" Type="http://schemas.openxmlformats.org/officeDocument/2006/relationships/image" Target="../media/image132.png"/><Relationship Id="rId278" Type="http://schemas.openxmlformats.org/officeDocument/2006/relationships/customXml" Target="../ink/ink139.xml"/><Relationship Id="rId303" Type="http://schemas.openxmlformats.org/officeDocument/2006/relationships/image" Target="../media/image155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91" Type="http://schemas.openxmlformats.org/officeDocument/2006/relationships/image" Target="../media/image99.png"/><Relationship Id="rId205" Type="http://schemas.openxmlformats.org/officeDocument/2006/relationships/image" Target="../media/image106.png"/><Relationship Id="rId247" Type="http://schemas.openxmlformats.org/officeDocument/2006/relationships/image" Target="../media/image127.png"/><Relationship Id="rId107" Type="http://schemas.openxmlformats.org/officeDocument/2006/relationships/image" Target="../media/image57.png"/><Relationship Id="rId289" Type="http://schemas.openxmlformats.org/officeDocument/2006/relationships/image" Target="../media/image148.png"/><Relationship Id="rId11" Type="http://schemas.openxmlformats.org/officeDocument/2006/relationships/image" Target="../media/image9.png"/><Relationship Id="rId53" Type="http://schemas.openxmlformats.org/officeDocument/2006/relationships/image" Target="../media/image30.png"/><Relationship Id="rId149" Type="http://schemas.openxmlformats.org/officeDocument/2006/relationships/image" Target="../media/image78.png"/><Relationship Id="rId314" Type="http://schemas.openxmlformats.org/officeDocument/2006/relationships/customXml" Target="../ink/ink157.xml"/><Relationship Id="rId95" Type="http://schemas.openxmlformats.org/officeDocument/2006/relationships/image" Target="../media/image51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71" Type="http://schemas.openxmlformats.org/officeDocument/2006/relationships/image" Target="../media/image89.png"/><Relationship Id="rId227" Type="http://schemas.openxmlformats.org/officeDocument/2006/relationships/image" Target="../media/image117.png"/><Relationship Id="rId269" Type="http://schemas.openxmlformats.org/officeDocument/2006/relationships/image" Target="../media/image138.png"/><Relationship Id="rId33" Type="http://schemas.openxmlformats.org/officeDocument/2006/relationships/image" Target="../media/image20.png"/><Relationship Id="rId129" Type="http://schemas.openxmlformats.org/officeDocument/2006/relationships/image" Target="../media/image68.png"/><Relationship Id="rId280" Type="http://schemas.openxmlformats.org/officeDocument/2006/relationships/customXml" Target="../ink/ink140.xml"/><Relationship Id="rId75" Type="http://schemas.openxmlformats.org/officeDocument/2006/relationships/image" Target="../media/image41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91" Type="http://schemas.openxmlformats.org/officeDocument/2006/relationships/image" Target="../media/image149.png"/><Relationship Id="rId305" Type="http://schemas.openxmlformats.org/officeDocument/2006/relationships/image" Target="../media/image156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D68FC31-B7F4-4C67-AFC3-6304A30005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11106" y="1440873"/>
            <a:ext cx="8432893" cy="4212479"/>
          </a:xfrm>
        </p:spPr>
        <p:txBody>
          <a:bodyPr/>
          <a:lstStyle/>
          <a:p>
            <a:br>
              <a:rPr lang="nl-NL" altLang="nl-NL" sz="6000" b="1" dirty="0"/>
            </a:br>
            <a:br>
              <a:rPr lang="nl-NL" altLang="nl-NL" sz="6000" b="1" dirty="0"/>
            </a:br>
            <a:r>
              <a:rPr lang="nl-NL" altLang="nl-NL" sz="6000" b="1" dirty="0"/>
              <a:t>Begroten, offreren en werkplannig maken</a:t>
            </a:r>
            <a:br>
              <a:rPr lang="nl-NL" altLang="nl-NL" sz="6000" b="1" dirty="0">
                <a:cs typeface="Calibri"/>
              </a:rPr>
            </a:br>
            <a:br>
              <a:rPr lang="nl-NL" altLang="nl-NL" sz="6000" b="1" dirty="0">
                <a:cs typeface="Calibri"/>
              </a:rPr>
            </a:br>
            <a:r>
              <a:rPr lang="nl-NL" altLang="nl-NL" sz="4400" b="1" dirty="0">
                <a:solidFill>
                  <a:srgbClr val="FF0000"/>
                </a:solidFill>
                <a:cs typeface="Calibri"/>
              </a:rPr>
              <a:t>Begroting van </a:t>
            </a:r>
            <a:br>
              <a:rPr lang="nl-NL" altLang="nl-NL" sz="4400" b="1" dirty="0">
                <a:cs typeface="Calibri"/>
              </a:rPr>
            </a:br>
            <a:r>
              <a:rPr lang="nl-NL" altLang="nl-NL" sz="4400" b="1" dirty="0">
                <a:solidFill>
                  <a:srgbClr val="FF0000"/>
                </a:solidFill>
                <a:cs typeface="Calibri"/>
              </a:rPr>
              <a:t>het waterschap </a:t>
            </a:r>
            <a:br>
              <a:rPr lang="nl-NL" altLang="nl-NL" sz="4400" b="1" dirty="0">
                <a:cs typeface="Calibri"/>
              </a:rPr>
            </a:br>
            <a:br>
              <a:rPr lang="nl-NL" altLang="nl-NL" sz="4400" b="1" dirty="0"/>
            </a:br>
            <a:endParaRPr lang="en-US" sz="4800">
              <a:solidFill>
                <a:srgbClr val="00B0F0"/>
              </a:solidFill>
              <a:cs typeface="Calibri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4199" t="29531" r="5915" b="24204"/>
          <a:stretch/>
        </p:blipFill>
        <p:spPr>
          <a:xfrm>
            <a:off x="5023876" y="2573578"/>
            <a:ext cx="3888433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56909" y="346075"/>
            <a:ext cx="3865418" cy="2004290"/>
          </a:xfrm>
        </p:spPr>
        <p:txBody>
          <a:bodyPr/>
          <a:lstStyle/>
          <a:p>
            <a:r>
              <a:rPr lang="nl-NL" sz="6000"/>
              <a:t>Begroting waterschap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19712" y="3796145"/>
            <a:ext cx="6461760" cy="1066800"/>
          </a:xfrm>
        </p:spPr>
        <p:txBody>
          <a:bodyPr/>
          <a:lstStyle/>
          <a:p>
            <a:r>
              <a:rPr lang="nl-NL"/>
              <a:t>Volgende slides meer ingezoomd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Begroten en offreren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b="51150"/>
          <a:stretch/>
        </p:blipFill>
        <p:spPr>
          <a:xfrm>
            <a:off x="644236" y="443344"/>
            <a:ext cx="8125691" cy="559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83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56909" y="346075"/>
            <a:ext cx="3865418" cy="2004290"/>
          </a:xfrm>
        </p:spPr>
        <p:txBody>
          <a:bodyPr/>
          <a:lstStyle/>
          <a:p>
            <a:r>
              <a:rPr lang="nl-NL" sz="6000"/>
              <a:t>Begroting waterschap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862512" y="3796145"/>
            <a:ext cx="6461760" cy="1066800"/>
          </a:xfrm>
        </p:spPr>
        <p:txBody>
          <a:bodyPr/>
          <a:lstStyle/>
          <a:p>
            <a:r>
              <a:rPr lang="nl-NL"/>
              <a:t>Volgende slides meer ingezoomd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Begroten en offreren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t="49528"/>
          <a:stretch/>
        </p:blipFill>
        <p:spPr>
          <a:xfrm>
            <a:off x="395292" y="144088"/>
            <a:ext cx="8402348" cy="598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55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5691" y="193963"/>
            <a:ext cx="7543800" cy="1949739"/>
          </a:xfrm>
        </p:spPr>
        <p:txBody>
          <a:bodyPr/>
          <a:lstStyle/>
          <a:p>
            <a:r>
              <a:rPr lang="nl-NL"/>
              <a:t>De inkomsten van een waterschap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971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35529"/>
            <a:ext cx="7543800" cy="1944828"/>
          </a:xfrm>
        </p:spPr>
        <p:txBody>
          <a:bodyPr/>
          <a:lstStyle/>
          <a:p>
            <a:r>
              <a:rPr lang="nl-NL"/>
              <a:t>De </a:t>
            </a:r>
            <a:r>
              <a:rPr lang="nl-NL" b="1"/>
              <a:t>inkomsten</a:t>
            </a:r>
            <a:r>
              <a:rPr lang="nl-NL"/>
              <a:t> van een waterschap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14" y="4332717"/>
            <a:ext cx="8466404" cy="183255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99128" y="2333206"/>
            <a:ext cx="55293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3600"/>
              <a:t>Watersysteemheffing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3600"/>
              <a:t>Zuiveringsheffing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3600"/>
              <a:t>Verontreinigingsheffing</a:t>
            </a:r>
          </a:p>
        </p:txBody>
      </p:sp>
    </p:spTree>
    <p:extLst>
      <p:ext uri="{BB962C8B-B14F-4D97-AF65-F5344CB8AC3E}">
        <p14:creationId xmlns:p14="http://schemas.microsoft.com/office/powerpoint/2010/main" val="2373897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3509" y="275936"/>
            <a:ext cx="7543800" cy="1067956"/>
          </a:xfrm>
        </p:spPr>
        <p:txBody>
          <a:bodyPr/>
          <a:lstStyle/>
          <a:p>
            <a:r>
              <a:rPr lang="nl-NL"/>
              <a:t>Uitgaven waterschap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00" y="1636856"/>
            <a:ext cx="8649745" cy="282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83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8789" y="615950"/>
            <a:ext cx="7543800" cy="977323"/>
          </a:xfrm>
        </p:spPr>
        <p:txBody>
          <a:bodyPr/>
          <a:lstStyle/>
          <a:p>
            <a:r>
              <a:rPr lang="nl-NL"/>
              <a:t>Programmabegroting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42" y="1768911"/>
            <a:ext cx="8581210" cy="40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0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Programma watersystemen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502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99563" y="1905000"/>
            <a:ext cx="1759527" cy="2667000"/>
          </a:xfrm>
        </p:spPr>
        <p:txBody>
          <a:bodyPr/>
          <a:lstStyle/>
          <a:p>
            <a:r>
              <a:rPr lang="nl-NL" sz="3600" err="1"/>
              <a:t>Water-systemen</a:t>
            </a:r>
            <a:endParaRPr lang="nl-NL" sz="360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ouderavond oktober 2019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116031"/>
            <a:ext cx="6320704" cy="657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68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96" y="340447"/>
            <a:ext cx="7901210" cy="277682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31" y="3117273"/>
            <a:ext cx="7988877" cy="269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20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99563" y="1905000"/>
            <a:ext cx="1759527" cy="2667000"/>
          </a:xfrm>
        </p:spPr>
        <p:txBody>
          <a:bodyPr/>
          <a:lstStyle/>
          <a:p>
            <a:r>
              <a:rPr lang="nl-NL" sz="3600" err="1"/>
              <a:t>Water-systemen</a:t>
            </a:r>
            <a:endParaRPr lang="nl-NL" sz="360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285875"/>
            <a:ext cx="88296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3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84019"/>
            <a:ext cx="7543800" cy="1198418"/>
          </a:xfrm>
        </p:spPr>
        <p:txBody>
          <a:bodyPr/>
          <a:lstStyle/>
          <a:p>
            <a:r>
              <a:rPr lang="nl-NL"/>
              <a:t>Maak een inschatting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842655"/>
            <a:ext cx="7543800" cy="3796145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nl-NL" sz="3200">
                <a:solidFill>
                  <a:srgbClr val="FF0000"/>
                </a:solidFill>
              </a:rPr>
              <a:t>Hoeveel geld gaat er om in Waterschap Scheldestromen?</a:t>
            </a:r>
          </a:p>
          <a:p>
            <a:pPr marL="457200" indent="-457200">
              <a:buFontTx/>
              <a:buChar char="-"/>
            </a:pPr>
            <a:r>
              <a:rPr lang="nl-NL" sz="3200">
                <a:solidFill>
                  <a:srgbClr val="FF0000"/>
                </a:solidFill>
              </a:rPr>
              <a:t>Waar geven ze het meeste geld aan uit? </a:t>
            </a:r>
          </a:p>
          <a:p>
            <a:pPr marL="457200" indent="-457200">
              <a:buFontTx/>
              <a:buChar char="-"/>
            </a:pPr>
            <a:r>
              <a:rPr lang="nl-NL" sz="3200">
                <a:solidFill>
                  <a:srgbClr val="FF0000"/>
                </a:solidFill>
              </a:rPr>
              <a:t>Hoe komt het waterschap aan geld?</a:t>
            </a:r>
          </a:p>
          <a:p>
            <a:pPr marL="457200" indent="-457200">
              <a:buFontTx/>
              <a:buChar char="-"/>
            </a:pPr>
            <a:endParaRPr lang="nl-NL" sz="3200"/>
          </a:p>
        </p:txBody>
      </p:sp>
    </p:spTree>
    <p:extLst>
      <p:ext uri="{BB962C8B-B14F-4D97-AF65-F5344CB8AC3E}">
        <p14:creationId xmlns:p14="http://schemas.microsoft.com/office/powerpoint/2010/main" val="947972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Programma wegen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635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47" y="784081"/>
            <a:ext cx="8104043" cy="487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08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11" y="417800"/>
            <a:ext cx="8322252" cy="306968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15" y="3667593"/>
            <a:ext cx="8117000" cy="198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74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47" y="215900"/>
            <a:ext cx="8620125" cy="584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14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Programma afvalwaterketen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265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78" y="1998084"/>
            <a:ext cx="8627145" cy="296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32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97" y="493712"/>
            <a:ext cx="7963599" cy="296992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70" y="3561916"/>
            <a:ext cx="7145052" cy="23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88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295708"/>
            <a:ext cx="8014855" cy="579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23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Bestuur en organisatie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4022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29" y="470871"/>
            <a:ext cx="8159461" cy="550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5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59611" y="693526"/>
            <a:ext cx="7543800" cy="976745"/>
          </a:xfrm>
        </p:spPr>
        <p:txBody>
          <a:bodyPr/>
          <a:lstStyle/>
          <a:p>
            <a:r>
              <a:rPr lang="nl-NL" sz="5000" b="1"/>
              <a:t>Herhaling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Begroten, offreren en werkplanning maken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7A84B281-82F8-42E2-8822-6048631799F2}"/>
              </a:ext>
            </a:extLst>
          </p:cNvPr>
          <p:cNvSpPr txBox="1">
            <a:spLocks/>
          </p:cNvSpPr>
          <p:nvPr/>
        </p:nvSpPr>
        <p:spPr bwMode="auto">
          <a:xfrm>
            <a:off x="1059611" y="2133600"/>
            <a:ext cx="7696461" cy="378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>
                <a:solidFill>
                  <a:srgbClr val="FF0000"/>
                </a:solidFill>
              </a:rPr>
              <a:t>- Wat waren de twee doelstellingen van een begroting? </a:t>
            </a:r>
            <a:endParaRPr lang="en-US">
              <a:solidFill>
                <a:srgbClr val="FF0000"/>
              </a:solidFill>
            </a:endParaRPr>
          </a:p>
          <a:p>
            <a:endParaRPr lang="nl-NL" sz="3600">
              <a:cs typeface="Calibri"/>
            </a:endParaRPr>
          </a:p>
          <a:p>
            <a:endParaRPr lang="nl-NL" sz="3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3848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76" y="95250"/>
            <a:ext cx="8271597" cy="311369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" y="3300614"/>
            <a:ext cx="8042798" cy="258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44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9" y="99579"/>
            <a:ext cx="8528338" cy="59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72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ouderavond oktober 2019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91" y="95250"/>
            <a:ext cx="7962813" cy="336838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51" y="3449781"/>
            <a:ext cx="6507450" cy="324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13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53292"/>
            <a:ext cx="7543800" cy="1087582"/>
          </a:xfrm>
        </p:spPr>
        <p:txBody>
          <a:bodyPr/>
          <a:lstStyle/>
          <a:p>
            <a:r>
              <a:rPr lang="nl-NL"/>
              <a:t>Opdracht: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799" y="1579418"/>
            <a:ext cx="7931727" cy="4059382"/>
          </a:xfrm>
        </p:spPr>
        <p:txBody>
          <a:bodyPr>
            <a:normAutofit fontScale="85000" lnSpcReduction="10000"/>
          </a:bodyPr>
          <a:lstStyle/>
          <a:p>
            <a:r>
              <a:rPr lang="nl-NL" sz="3600" b="1">
                <a:solidFill>
                  <a:schemeClr val="tx1"/>
                </a:solidFill>
              </a:rPr>
              <a:t>Zoek</a:t>
            </a:r>
            <a:r>
              <a:rPr lang="nl-NL" sz="3600">
                <a:solidFill>
                  <a:schemeClr val="tx1"/>
                </a:solidFill>
              </a:rPr>
              <a:t> een begroting van jouw waterschap en/of je gemeente en kijk waar zij hun geld aan uitgeven. </a:t>
            </a:r>
          </a:p>
          <a:p>
            <a:r>
              <a:rPr lang="nl-NL" sz="3600" b="1">
                <a:solidFill>
                  <a:schemeClr val="tx1"/>
                </a:solidFill>
              </a:rPr>
              <a:t>Schrijf</a:t>
            </a:r>
            <a:r>
              <a:rPr lang="nl-NL" sz="3600">
                <a:solidFill>
                  <a:schemeClr val="tx1"/>
                </a:solidFill>
              </a:rPr>
              <a:t> dingen die je opvallen op</a:t>
            </a:r>
          </a:p>
          <a:p>
            <a:pPr marL="457200" indent="-457200">
              <a:buFontTx/>
              <a:buChar char="-"/>
            </a:pPr>
            <a:r>
              <a:rPr lang="nl-NL" sz="3600" b="1">
                <a:solidFill>
                  <a:schemeClr val="tx1"/>
                </a:solidFill>
              </a:rPr>
              <a:t>Schat vooraf in</a:t>
            </a:r>
            <a:r>
              <a:rPr lang="nl-NL" sz="360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nl-NL" sz="3100">
                <a:solidFill>
                  <a:srgbClr val="FF0000"/>
                </a:solidFill>
              </a:rPr>
              <a:t>Hoeveel geld gaat er om in je gemeente / waterschap?</a:t>
            </a:r>
          </a:p>
          <a:p>
            <a:pPr marL="457200" indent="-457200">
              <a:buFontTx/>
              <a:buChar char="-"/>
            </a:pPr>
            <a:r>
              <a:rPr lang="nl-NL" sz="3100">
                <a:solidFill>
                  <a:srgbClr val="FF0000"/>
                </a:solidFill>
              </a:rPr>
              <a:t>Waar geven ze het meeste geld aan uit? </a:t>
            </a:r>
          </a:p>
          <a:p>
            <a:pPr marL="457200" indent="-457200">
              <a:buFontTx/>
              <a:buChar char="-"/>
            </a:pPr>
            <a:r>
              <a:rPr lang="nl-NL" sz="3100">
                <a:solidFill>
                  <a:srgbClr val="FF0000"/>
                </a:solidFill>
              </a:rPr>
              <a:t>Hoe komt het waterschap of de gemeente aan geld?</a:t>
            </a:r>
          </a:p>
          <a:p>
            <a:endParaRPr lang="nl-NL" sz="3600" b="1">
              <a:solidFill>
                <a:schemeClr val="tx1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ouderavond oktober 2019</a:t>
            </a:r>
          </a:p>
        </p:txBody>
      </p:sp>
    </p:spTree>
    <p:extLst>
      <p:ext uri="{BB962C8B-B14F-4D97-AF65-F5344CB8AC3E}">
        <p14:creationId xmlns:p14="http://schemas.microsoft.com/office/powerpoint/2010/main" val="194916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59611" y="1621781"/>
            <a:ext cx="7543800" cy="976745"/>
          </a:xfrm>
        </p:spPr>
        <p:txBody>
          <a:bodyPr/>
          <a:lstStyle/>
          <a:p>
            <a:r>
              <a:rPr lang="nl-NL" sz="5000" b="1"/>
              <a:t>Het lezen van een begroting van een waterschap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Begroten, offreren en werkplanning maken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7A84B281-82F8-42E2-8822-6048631799F2}"/>
              </a:ext>
            </a:extLst>
          </p:cNvPr>
          <p:cNvSpPr txBox="1">
            <a:spLocks/>
          </p:cNvSpPr>
          <p:nvPr/>
        </p:nvSpPr>
        <p:spPr bwMode="auto">
          <a:xfrm>
            <a:off x="678873" y="2784764"/>
            <a:ext cx="7696461" cy="275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Tx/>
              <a:buChar char="-"/>
            </a:pPr>
            <a:r>
              <a:rPr lang="nl-NL" sz="2800" b="1">
                <a:hlinkClick r:id="rId2"/>
              </a:rPr>
              <a:t>scheldestromen.waterschapsinformatie.nl</a:t>
            </a:r>
            <a:endParaRPr lang="nl-NL" sz="2800" b="1"/>
          </a:p>
          <a:p>
            <a:pPr marL="571500" indent="-571500">
              <a:buFontTx/>
              <a:buChar char="-"/>
            </a:pPr>
            <a:r>
              <a:rPr lang="nl-NL" sz="2800" b="1">
                <a:hlinkClick r:id="rId3"/>
              </a:rPr>
              <a:t>https://scheldestromen.waterschapsinformatie.nl/document/9288877/1/6_b_%20Programmabegroting%202021%20en%20meerjarenraming%202021-2024</a:t>
            </a:r>
            <a:endParaRPr lang="nl-NL" sz="2800" b="1"/>
          </a:p>
          <a:p>
            <a:pPr marL="571500" indent="-571500">
              <a:buFontTx/>
              <a:buChar char="-"/>
            </a:pPr>
            <a:endParaRPr lang="nl-NL" sz="2800" b="1"/>
          </a:p>
          <a:p>
            <a:pPr marL="342900" indent="-342900">
              <a:buFontTx/>
              <a:buChar char="-"/>
            </a:pPr>
            <a:endParaRPr lang="en-US" sz="1600"/>
          </a:p>
          <a:p>
            <a:endParaRPr lang="nl-NL" sz="2800" b="1">
              <a:cs typeface="Calibri"/>
            </a:endParaRPr>
          </a:p>
          <a:p>
            <a:endParaRPr lang="nl-NL" sz="2800" b="1">
              <a:cs typeface="Calibri"/>
            </a:endParaRPr>
          </a:p>
        </p:txBody>
      </p:sp>
      <p:pic>
        <p:nvPicPr>
          <p:cNvPr id="1026" name="Picture 2" descr="Waterschap Scheldestromen | Scheldestro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025" y="4860619"/>
            <a:ext cx="3429010" cy="106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12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Hoe komt een waterschap aan zijn inkomsten?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00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105722CE-BEF7-234C-8D2B-632CBF03BE65}"/>
                  </a:ext>
                </a:extLst>
              </p14:cNvPr>
              <p14:cNvContentPartPr/>
              <p14:nvPr/>
            </p14:nvContentPartPr>
            <p14:xfrm>
              <a:off x="3386025" y="6613841"/>
              <a:ext cx="26280" cy="2124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105722CE-BEF7-234C-8D2B-632CBF03BE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8567" y="6606151"/>
                <a:ext cx="41196" cy="36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F82D059A-919A-3A43-BC00-4D777C2007E5}"/>
                  </a:ext>
                </a:extLst>
              </p14:cNvPr>
              <p14:cNvContentPartPr/>
              <p14:nvPr/>
            </p14:nvContentPartPr>
            <p14:xfrm>
              <a:off x="2992535" y="1787581"/>
              <a:ext cx="68760" cy="29412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F82D059A-919A-3A43-BC00-4D777C2007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84935" y="1780012"/>
                <a:ext cx="83960" cy="309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F7DF64AE-D88A-3B4F-88E3-4F0D1FD9F527}"/>
                  </a:ext>
                </a:extLst>
              </p14:cNvPr>
              <p14:cNvContentPartPr/>
              <p14:nvPr/>
            </p14:nvContentPartPr>
            <p14:xfrm>
              <a:off x="3068855" y="1770301"/>
              <a:ext cx="128880" cy="32076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F7DF64AE-D88A-3B4F-88E3-4F0D1FD9F5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61295" y="1762741"/>
                <a:ext cx="14400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Inkt 44">
                <a:extLst>
                  <a:ext uri="{FF2B5EF4-FFF2-40B4-BE49-F238E27FC236}">
                    <a16:creationId xmlns:a16="http://schemas.microsoft.com/office/drawing/2014/main" id="{7327F213-B55F-DB4C-973E-6B154EB68836}"/>
                  </a:ext>
                </a:extLst>
              </p14:cNvPr>
              <p14:cNvContentPartPr/>
              <p14:nvPr/>
            </p14:nvContentPartPr>
            <p14:xfrm>
              <a:off x="2901825" y="1716041"/>
              <a:ext cx="3034800" cy="463680"/>
            </p14:xfrm>
          </p:contentPart>
        </mc:Choice>
        <mc:Fallback xmlns="">
          <p:pic>
            <p:nvPicPr>
              <p:cNvPr id="45" name="Inkt 44">
                <a:extLst>
                  <a:ext uri="{FF2B5EF4-FFF2-40B4-BE49-F238E27FC236}">
                    <a16:creationId xmlns:a16="http://schemas.microsoft.com/office/drawing/2014/main" id="{7327F213-B55F-DB4C-973E-6B154EB688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11825" y="1536041"/>
                <a:ext cx="3214440" cy="8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Inkt 45">
                <a:extLst>
                  <a:ext uri="{FF2B5EF4-FFF2-40B4-BE49-F238E27FC236}">
                    <a16:creationId xmlns:a16="http://schemas.microsoft.com/office/drawing/2014/main" id="{1986A00D-CBC0-E945-8A29-23B4497C6435}"/>
                  </a:ext>
                </a:extLst>
              </p14:cNvPr>
              <p14:cNvContentPartPr/>
              <p14:nvPr/>
            </p14:nvContentPartPr>
            <p14:xfrm>
              <a:off x="2722185" y="3605321"/>
              <a:ext cx="3764160" cy="354240"/>
            </p14:xfrm>
          </p:contentPart>
        </mc:Choice>
        <mc:Fallback xmlns="">
          <p:pic>
            <p:nvPicPr>
              <p:cNvPr id="46" name="Inkt 45">
                <a:extLst>
                  <a:ext uri="{FF2B5EF4-FFF2-40B4-BE49-F238E27FC236}">
                    <a16:creationId xmlns:a16="http://schemas.microsoft.com/office/drawing/2014/main" id="{1986A00D-CBC0-E945-8A29-23B4497C643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2185" y="3425321"/>
                <a:ext cx="3943800" cy="7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" name="Inkt 46">
                <a:extLst>
                  <a:ext uri="{FF2B5EF4-FFF2-40B4-BE49-F238E27FC236}">
                    <a16:creationId xmlns:a16="http://schemas.microsoft.com/office/drawing/2014/main" id="{6135F23E-B21F-E346-881B-286F163128CD}"/>
                  </a:ext>
                </a:extLst>
              </p14:cNvPr>
              <p14:cNvContentPartPr/>
              <p14:nvPr/>
            </p14:nvContentPartPr>
            <p14:xfrm>
              <a:off x="5098545" y="5070876"/>
              <a:ext cx="245160" cy="5400"/>
            </p14:xfrm>
          </p:contentPart>
        </mc:Choice>
        <mc:Fallback xmlns="">
          <p:pic>
            <p:nvPicPr>
              <p:cNvPr id="47" name="Inkt 46">
                <a:extLst>
                  <a:ext uri="{FF2B5EF4-FFF2-40B4-BE49-F238E27FC236}">
                    <a16:creationId xmlns:a16="http://schemas.microsoft.com/office/drawing/2014/main" id="{6135F23E-B21F-E346-881B-286F163128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08545" y="4902126"/>
                <a:ext cx="424800" cy="342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t 47">
                <a:extLst>
                  <a:ext uri="{FF2B5EF4-FFF2-40B4-BE49-F238E27FC236}">
                    <a16:creationId xmlns:a16="http://schemas.microsoft.com/office/drawing/2014/main" id="{140B0C28-F04E-584A-8782-F5F566A399D0}"/>
                  </a:ext>
                </a:extLst>
              </p14:cNvPr>
              <p14:cNvContentPartPr/>
              <p14:nvPr/>
            </p14:nvContentPartPr>
            <p14:xfrm>
              <a:off x="5314185" y="6712121"/>
              <a:ext cx="13680" cy="11520"/>
            </p14:xfrm>
          </p:contentPart>
        </mc:Choice>
        <mc:Fallback xmlns="">
          <p:pic>
            <p:nvPicPr>
              <p:cNvPr id="48" name="Inkt 47">
                <a:extLst>
                  <a:ext uri="{FF2B5EF4-FFF2-40B4-BE49-F238E27FC236}">
                    <a16:creationId xmlns:a16="http://schemas.microsoft.com/office/drawing/2014/main" id="{140B0C28-F04E-584A-8782-F5F566A399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03745" y="6701344"/>
                <a:ext cx="33840" cy="3233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ep 65">
            <a:extLst>
              <a:ext uri="{FF2B5EF4-FFF2-40B4-BE49-F238E27FC236}">
                <a16:creationId xmlns:a16="http://schemas.microsoft.com/office/drawing/2014/main" id="{A564B715-88CF-7A42-A238-6ED164EB3BD8}"/>
              </a:ext>
            </a:extLst>
          </p:cNvPr>
          <p:cNvGrpSpPr/>
          <p:nvPr/>
        </p:nvGrpSpPr>
        <p:grpSpPr>
          <a:xfrm>
            <a:off x="5546025" y="4846956"/>
            <a:ext cx="2436120" cy="442080"/>
            <a:chOff x="5742905" y="5011023"/>
            <a:chExt cx="243612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9" name="Inkt 48">
                  <a:extLst>
                    <a:ext uri="{FF2B5EF4-FFF2-40B4-BE49-F238E27FC236}">
                      <a16:creationId xmlns:a16="http://schemas.microsoft.com/office/drawing/2014/main" id="{2662EC82-0E5C-7F4C-904B-4ACAAB26FB77}"/>
                    </a:ext>
                  </a:extLst>
                </p14:cNvPr>
                <p14:cNvContentPartPr/>
                <p14:nvPr/>
              </p14:nvContentPartPr>
              <p14:xfrm>
                <a:off x="5742905" y="5198583"/>
                <a:ext cx="135720" cy="109800"/>
              </p14:xfrm>
            </p:contentPart>
          </mc:Choice>
          <mc:Fallback xmlns="">
            <p:pic>
              <p:nvPicPr>
                <p:cNvPr id="49" name="Inkt 48">
                  <a:extLst>
                    <a:ext uri="{FF2B5EF4-FFF2-40B4-BE49-F238E27FC236}">
                      <a16:creationId xmlns:a16="http://schemas.microsoft.com/office/drawing/2014/main" id="{2662EC82-0E5C-7F4C-904B-4ACAAB26FB7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35325" y="5191023"/>
                  <a:ext cx="150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0" name="Inkt 49">
                  <a:extLst>
                    <a:ext uri="{FF2B5EF4-FFF2-40B4-BE49-F238E27FC236}">
                      <a16:creationId xmlns:a16="http://schemas.microsoft.com/office/drawing/2014/main" id="{F0826106-D218-0B42-A72D-E9D33758A173}"/>
                    </a:ext>
                  </a:extLst>
                </p14:cNvPr>
                <p14:cNvContentPartPr/>
                <p14:nvPr/>
              </p14:nvContentPartPr>
              <p14:xfrm>
                <a:off x="5909585" y="5094543"/>
                <a:ext cx="21240" cy="172080"/>
              </p14:xfrm>
            </p:contentPart>
          </mc:Choice>
          <mc:Fallback xmlns="">
            <p:pic>
              <p:nvPicPr>
                <p:cNvPr id="50" name="Inkt 49">
                  <a:extLst>
                    <a:ext uri="{FF2B5EF4-FFF2-40B4-BE49-F238E27FC236}">
                      <a16:creationId xmlns:a16="http://schemas.microsoft.com/office/drawing/2014/main" id="{F0826106-D218-0B42-A72D-E9D33758A17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02025" y="5086983"/>
                  <a:ext cx="36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1" name="Inkt 50">
                  <a:extLst>
                    <a:ext uri="{FF2B5EF4-FFF2-40B4-BE49-F238E27FC236}">
                      <a16:creationId xmlns:a16="http://schemas.microsoft.com/office/drawing/2014/main" id="{DCBE7ADA-57A2-7B40-B6C6-EFF9394889FC}"/>
                    </a:ext>
                  </a:extLst>
                </p14:cNvPr>
                <p14:cNvContentPartPr/>
                <p14:nvPr/>
              </p14:nvContentPartPr>
              <p14:xfrm>
                <a:off x="5950985" y="5172303"/>
                <a:ext cx="125280" cy="280800"/>
              </p14:xfrm>
            </p:contentPart>
          </mc:Choice>
          <mc:Fallback xmlns="">
            <p:pic>
              <p:nvPicPr>
                <p:cNvPr id="51" name="Inkt 50">
                  <a:extLst>
                    <a:ext uri="{FF2B5EF4-FFF2-40B4-BE49-F238E27FC236}">
                      <a16:creationId xmlns:a16="http://schemas.microsoft.com/office/drawing/2014/main" id="{DCBE7ADA-57A2-7B40-B6C6-EFF9394889F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43425" y="5164743"/>
                  <a:ext cx="1404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2" name="Inkt 51">
                  <a:extLst>
                    <a:ext uri="{FF2B5EF4-FFF2-40B4-BE49-F238E27FC236}">
                      <a16:creationId xmlns:a16="http://schemas.microsoft.com/office/drawing/2014/main" id="{0840E946-4DCD-AA45-A325-E6553A538410}"/>
                    </a:ext>
                  </a:extLst>
                </p14:cNvPr>
                <p14:cNvContentPartPr/>
                <p14:nvPr/>
              </p14:nvContentPartPr>
              <p14:xfrm>
                <a:off x="6086345" y="5162223"/>
                <a:ext cx="114840" cy="120240"/>
              </p14:xfrm>
            </p:contentPart>
          </mc:Choice>
          <mc:Fallback xmlns="">
            <p:pic>
              <p:nvPicPr>
                <p:cNvPr id="52" name="Inkt 51">
                  <a:extLst>
                    <a:ext uri="{FF2B5EF4-FFF2-40B4-BE49-F238E27FC236}">
                      <a16:creationId xmlns:a16="http://schemas.microsoft.com/office/drawing/2014/main" id="{0840E946-4DCD-AA45-A325-E6553A53841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78785" y="5154663"/>
                  <a:ext cx="129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3" name="Inkt 52">
                  <a:extLst>
                    <a:ext uri="{FF2B5EF4-FFF2-40B4-BE49-F238E27FC236}">
                      <a16:creationId xmlns:a16="http://schemas.microsoft.com/office/drawing/2014/main" id="{C753248F-9B24-5843-867E-C5E35AC3F3DF}"/>
                    </a:ext>
                  </a:extLst>
                </p14:cNvPr>
                <p14:cNvContentPartPr/>
                <p14:nvPr/>
              </p14:nvContentPartPr>
              <p14:xfrm>
                <a:off x="6216665" y="5177703"/>
                <a:ext cx="167040" cy="93960"/>
              </p14:xfrm>
            </p:contentPart>
          </mc:Choice>
          <mc:Fallback xmlns="">
            <p:pic>
              <p:nvPicPr>
                <p:cNvPr id="53" name="Inkt 52">
                  <a:extLst>
                    <a:ext uri="{FF2B5EF4-FFF2-40B4-BE49-F238E27FC236}">
                      <a16:creationId xmlns:a16="http://schemas.microsoft.com/office/drawing/2014/main" id="{C753248F-9B24-5843-867E-C5E35AC3F3D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09105" y="5170172"/>
                  <a:ext cx="182160" cy="1090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4" name="Inkt 53">
                  <a:extLst>
                    <a:ext uri="{FF2B5EF4-FFF2-40B4-BE49-F238E27FC236}">
                      <a16:creationId xmlns:a16="http://schemas.microsoft.com/office/drawing/2014/main" id="{010B1E6E-5F9A-F146-8D95-926A9E9A1AAE}"/>
                    </a:ext>
                  </a:extLst>
                </p14:cNvPr>
                <p14:cNvContentPartPr/>
                <p14:nvPr/>
              </p14:nvContentPartPr>
              <p14:xfrm>
                <a:off x="6388745" y="5151783"/>
                <a:ext cx="150840" cy="109800"/>
              </p14:xfrm>
            </p:contentPart>
          </mc:Choice>
          <mc:Fallback xmlns="">
            <p:pic>
              <p:nvPicPr>
                <p:cNvPr id="54" name="Inkt 53">
                  <a:extLst>
                    <a:ext uri="{FF2B5EF4-FFF2-40B4-BE49-F238E27FC236}">
                      <a16:creationId xmlns:a16="http://schemas.microsoft.com/office/drawing/2014/main" id="{010B1E6E-5F9A-F146-8D95-926A9E9A1AA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81185" y="5144223"/>
                  <a:ext cx="165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5" name="Inkt 54">
                  <a:extLst>
                    <a:ext uri="{FF2B5EF4-FFF2-40B4-BE49-F238E27FC236}">
                      <a16:creationId xmlns:a16="http://schemas.microsoft.com/office/drawing/2014/main" id="{24AD1E5D-961E-F549-8BC3-2496C7603E90}"/>
                    </a:ext>
                  </a:extLst>
                </p14:cNvPr>
                <p14:cNvContentPartPr/>
                <p14:nvPr/>
              </p14:nvContentPartPr>
              <p14:xfrm>
                <a:off x="6507905" y="5162223"/>
                <a:ext cx="151200" cy="104400"/>
              </p14:xfrm>
            </p:contentPart>
          </mc:Choice>
          <mc:Fallback xmlns="">
            <p:pic>
              <p:nvPicPr>
                <p:cNvPr id="55" name="Inkt 54">
                  <a:extLst>
                    <a:ext uri="{FF2B5EF4-FFF2-40B4-BE49-F238E27FC236}">
                      <a16:creationId xmlns:a16="http://schemas.microsoft.com/office/drawing/2014/main" id="{24AD1E5D-961E-F549-8BC3-2496C7603E9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00345" y="5154663"/>
                  <a:ext cx="166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6" name="Inkt 55">
                  <a:extLst>
                    <a:ext uri="{FF2B5EF4-FFF2-40B4-BE49-F238E27FC236}">
                      <a16:creationId xmlns:a16="http://schemas.microsoft.com/office/drawing/2014/main" id="{861B94A2-165E-FA48-90E9-80D212575E61}"/>
                    </a:ext>
                  </a:extLst>
                </p14:cNvPr>
                <p14:cNvContentPartPr/>
                <p14:nvPr/>
              </p14:nvContentPartPr>
              <p14:xfrm>
                <a:off x="6700505" y="5146383"/>
                <a:ext cx="125280" cy="120240"/>
              </p14:xfrm>
            </p:contentPart>
          </mc:Choice>
          <mc:Fallback xmlns="">
            <p:pic>
              <p:nvPicPr>
                <p:cNvPr id="56" name="Inkt 55">
                  <a:extLst>
                    <a:ext uri="{FF2B5EF4-FFF2-40B4-BE49-F238E27FC236}">
                      <a16:creationId xmlns:a16="http://schemas.microsoft.com/office/drawing/2014/main" id="{861B94A2-165E-FA48-90E9-80D212575E6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92945" y="5138800"/>
                  <a:ext cx="140400" cy="135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7" name="Inkt 56">
                  <a:extLst>
                    <a:ext uri="{FF2B5EF4-FFF2-40B4-BE49-F238E27FC236}">
                      <a16:creationId xmlns:a16="http://schemas.microsoft.com/office/drawing/2014/main" id="{C8D5BF9A-E0B1-5440-BDC8-9C3196351C7B}"/>
                    </a:ext>
                  </a:extLst>
                </p14:cNvPr>
                <p14:cNvContentPartPr/>
                <p14:nvPr/>
              </p14:nvContentPartPr>
              <p14:xfrm>
                <a:off x="6935585" y="5011023"/>
                <a:ext cx="140400" cy="260640"/>
              </p14:xfrm>
            </p:contentPart>
          </mc:Choice>
          <mc:Fallback xmlns="">
            <p:pic>
              <p:nvPicPr>
                <p:cNvPr id="57" name="Inkt 56">
                  <a:extLst>
                    <a:ext uri="{FF2B5EF4-FFF2-40B4-BE49-F238E27FC236}">
                      <a16:creationId xmlns:a16="http://schemas.microsoft.com/office/drawing/2014/main" id="{C8D5BF9A-E0B1-5440-BDC8-9C3196351C7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928025" y="5003463"/>
                  <a:ext cx="1555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8" name="Inkt 57">
                  <a:extLst>
                    <a:ext uri="{FF2B5EF4-FFF2-40B4-BE49-F238E27FC236}">
                      <a16:creationId xmlns:a16="http://schemas.microsoft.com/office/drawing/2014/main" id="{DA72DC60-D4EA-3340-A755-5C2F8E6E0326}"/>
                    </a:ext>
                  </a:extLst>
                </p14:cNvPr>
                <p14:cNvContentPartPr/>
                <p14:nvPr/>
              </p14:nvContentPartPr>
              <p14:xfrm>
                <a:off x="7091105" y="5130903"/>
                <a:ext cx="156600" cy="130320"/>
              </p14:xfrm>
            </p:contentPart>
          </mc:Choice>
          <mc:Fallback xmlns="">
            <p:pic>
              <p:nvPicPr>
                <p:cNvPr id="58" name="Inkt 57">
                  <a:extLst>
                    <a:ext uri="{FF2B5EF4-FFF2-40B4-BE49-F238E27FC236}">
                      <a16:creationId xmlns:a16="http://schemas.microsoft.com/office/drawing/2014/main" id="{DA72DC60-D4EA-3340-A755-5C2F8E6E032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083545" y="5123364"/>
                  <a:ext cx="171720" cy="1453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9" name="Inkt 58">
                  <a:extLst>
                    <a:ext uri="{FF2B5EF4-FFF2-40B4-BE49-F238E27FC236}">
                      <a16:creationId xmlns:a16="http://schemas.microsoft.com/office/drawing/2014/main" id="{F88A6867-E2AB-1F4B-8C19-2AE55C04DDD6}"/>
                    </a:ext>
                  </a:extLst>
                </p14:cNvPr>
                <p14:cNvContentPartPr/>
                <p14:nvPr/>
              </p14:nvContentPartPr>
              <p14:xfrm>
                <a:off x="7236905" y="5130903"/>
                <a:ext cx="135720" cy="151200"/>
              </p14:xfrm>
            </p:contentPart>
          </mc:Choice>
          <mc:Fallback xmlns="">
            <p:pic>
              <p:nvPicPr>
                <p:cNvPr id="59" name="Inkt 58">
                  <a:extLst>
                    <a:ext uri="{FF2B5EF4-FFF2-40B4-BE49-F238E27FC236}">
                      <a16:creationId xmlns:a16="http://schemas.microsoft.com/office/drawing/2014/main" id="{F88A6867-E2AB-1F4B-8C19-2AE55C04DDD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29345" y="5123361"/>
                  <a:ext cx="150840" cy="166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0" name="Inkt 59">
                  <a:extLst>
                    <a:ext uri="{FF2B5EF4-FFF2-40B4-BE49-F238E27FC236}">
                      <a16:creationId xmlns:a16="http://schemas.microsoft.com/office/drawing/2014/main" id="{6B1A8FCA-8820-9C44-859E-400517FD799E}"/>
                    </a:ext>
                  </a:extLst>
                </p14:cNvPr>
                <p14:cNvContentPartPr/>
                <p14:nvPr/>
              </p14:nvContentPartPr>
              <p14:xfrm>
                <a:off x="7429145" y="5011023"/>
                <a:ext cx="68040" cy="245160"/>
              </p14:xfrm>
            </p:contentPart>
          </mc:Choice>
          <mc:Fallback xmlns="">
            <p:pic>
              <p:nvPicPr>
                <p:cNvPr id="60" name="Inkt 59">
                  <a:extLst>
                    <a:ext uri="{FF2B5EF4-FFF2-40B4-BE49-F238E27FC236}">
                      <a16:creationId xmlns:a16="http://schemas.microsoft.com/office/drawing/2014/main" id="{6B1A8FCA-8820-9C44-859E-400517FD799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21585" y="5003452"/>
                  <a:ext cx="83160" cy="260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" name="Inkt 60">
                  <a:extLst>
                    <a:ext uri="{FF2B5EF4-FFF2-40B4-BE49-F238E27FC236}">
                      <a16:creationId xmlns:a16="http://schemas.microsoft.com/office/drawing/2014/main" id="{86B40370-F3FE-1449-B377-51DD995E386A}"/>
                    </a:ext>
                  </a:extLst>
                </p14:cNvPr>
                <p14:cNvContentPartPr/>
                <p14:nvPr/>
              </p14:nvContentPartPr>
              <p14:xfrm>
                <a:off x="7444985" y="5135943"/>
                <a:ext cx="93960" cy="10800"/>
              </p14:xfrm>
            </p:contentPart>
          </mc:Choice>
          <mc:Fallback xmlns="">
            <p:pic>
              <p:nvPicPr>
                <p:cNvPr id="61" name="Inkt 60">
                  <a:extLst>
                    <a:ext uri="{FF2B5EF4-FFF2-40B4-BE49-F238E27FC236}">
                      <a16:creationId xmlns:a16="http://schemas.microsoft.com/office/drawing/2014/main" id="{86B40370-F3FE-1449-B377-51DD995E386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37454" y="5128383"/>
                  <a:ext cx="109022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2" name="Inkt 61">
                  <a:extLst>
                    <a:ext uri="{FF2B5EF4-FFF2-40B4-BE49-F238E27FC236}">
                      <a16:creationId xmlns:a16="http://schemas.microsoft.com/office/drawing/2014/main" id="{6B7DD311-C02C-1A42-A626-F1FCB9596904}"/>
                    </a:ext>
                  </a:extLst>
                </p14:cNvPr>
                <p14:cNvContentPartPr/>
                <p14:nvPr/>
              </p14:nvContentPartPr>
              <p14:xfrm>
                <a:off x="7559465" y="5120463"/>
                <a:ext cx="208440" cy="109800"/>
              </p14:xfrm>
            </p:contentPart>
          </mc:Choice>
          <mc:Fallback xmlns="">
            <p:pic>
              <p:nvPicPr>
                <p:cNvPr id="62" name="Inkt 61">
                  <a:extLst>
                    <a:ext uri="{FF2B5EF4-FFF2-40B4-BE49-F238E27FC236}">
                      <a16:creationId xmlns:a16="http://schemas.microsoft.com/office/drawing/2014/main" id="{6B7DD311-C02C-1A42-A626-F1FCB959690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51918" y="5112903"/>
                  <a:ext cx="223534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3" name="Inkt 62">
                  <a:extLst>
                    <a:ext uri="{FF2B5EF4-FFF2-40B4-BE49-F238E27FC236}">
                      <a16:creationId xmlns:a16="http://schemas.microsoft.com/office/drawing/2014/main" id="{C6820CF7-2EC2-1C49-86AF-D4FF9587E9B9}"/>
                    </a:ext>
                  </a:extLst>
                </p14:cNvPr>
                <p14:cNvContentPartPr/>
                <p14:nvPr/>
              </p14:nvContentPartPr>
              <p14:xfrm>
                <a:off x="7788425" y="5120463"/>
                <a:ext cx="229320" cy="135720"/>
              </p14:xfrm>
            </p:contentPart>
          </mc:Choice>
          <mc:Fallback xmlns="">
            <p:pic>
              <p:nvPicPr>
                <p:cNvPr id="63" name="Inkt 62">
                  <a:extLst>
                    <a:ext uri="{FF2B5EF4-FFF2-40B4-BE49-F238E27FC236}">
                      <a16:creationId xmlns:a16="http://schemas.microsoft.com/office/drawing/2014/main" id="{C6820CF7-2EC2-1C49-86AF-D4FF9587E9B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80865" y="5112903"/>
                  <a:ext cx="244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5" name="Inkt 64">
                  <a:extLst>
                    <a:ext uri="{FF2B5EF4-FFF2-40B4-BE49-F238E27FC236}">
                      <a16:creationId xmlns:a16="http://schemas.microsoft.com/office/drawing/2014/main" id="{3CEAF94F-7158-5E4C-ACD8-D515DAF80D65}"/>
                    </a:ext>
                  </a:extLst>
                </p14:cNvPr>
                <p14:cNvContentPartPr/>
                <p14:nvPr/>
              </p14:nvContentPartPr>
              <p14:xfrm>
                <a:off x="8048705" y="5031903"/>
                <a:ext cx="130320" cy="192960"/>
              </p14:xfrm>
            </p:contentPart>
          </mc:Choice>
          <mc:Fallback xmlns="">
            <p:pic>
              <p:nvPicPr>
                <p:cNvPr id="65" name="Inkt 64">
                  <a:extLst>
                    <a:ext uri="{FF2B5EF4-FFF2-40B4-BE49-F238E27FC236}">
                      <a16:creationId xmlns:a16="http://schemas.microsoft.com/office/drawing/2014/main" id="{3CEAF94F-7158-5E4C-ACD8-D515DAF80D6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41145" y="5024343"/>
                  <a:ext cx="14544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7" name="Inkt 66">
                <a:extLst>
                  <a:ext uri="{FF2B5EF4-FFF2-40B4-BE49-F238E27FC236}">
                    <a16:creationId xmlns:a16="http://schemas.microsoft.com/office/drawing/2014/main" id="{8C46B043-C373-8044-AEA5-1116E9FC726E}"/>
                  </a:ext>
                </a:extLst>
              </p14:cNvPr>
              <p14:cNvContentPartPr/>
              <p14:nvPr/>
            </p14:nvContentPartPr>
            <p14:xfrm>
              <a:off x="6077025" y="1955441"/>
              <a:ext cx="1072440" cy="1863720"/>
            </p14:xfrm>
          </p:contentPart>
        </mc:Choice>
        <mc:Fallback xmlns="">
          <p:pic>
            <p:nvPicPr>
              <p:cNvPr id="67" name="Inkt 66">
                <a:extLst>
                  <a:ext uri="{FF2B5EF4-FFF2-40B4-BE49-F238E27FC236}">
                    <a16:creationId xmlns:a16="http://schemas.microsoft.com/office/drawing/2014/main" id="{8C46B043-C373-8044-AEA5-1116E9FC726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69468" y="1947881"/>
                <a:ext cx="1087555" cy="18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ep 69">
            <a:extLst>
              <a:ext uri="{FF2B5EF4-FFF2-40B4-BE49-F238E27FC236}">
                <a16:creationId xmlns:a16="http://schemas.microsoft.com/office/drawing/2014/main" id="{DEEEE506-BA1A-4E4C-95FC-CEF287D27E7A}"/>
              </a:ext>
            </a:extLst>
          </p:cNvPr>
          <p:cNvGrpSpPr/>
          <p:nvPr/>
        </p:nvGrpSpPr>
        <p:grpSpPr>
          <a:xfrm>
            <a:off x="1845225" y="1731489"/>
            <a:ext cx="4539600" cy="2224467"/>
            <a:chOff x="2042105" y="1523671"/>
            <a:chExt cx="4539600" cy="22244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" name="Inkt 7">
                  <a:extLst>
                    <a:ext uri="{FF2B5EF4-FFF2-40B4-BE49-F238E27FC236}">
                      <a16:creationId xmlns:a16="http://schemas.microsoft.com/office/drawing/2014/main" id="{368203CC-4012-5645-B888-85A6F4A56BCD}"/>
                    </a:ext>
                  </a:extLst>
                </p14:cNvPr>
                <p14:cNvContentPartPr/>
                <p14:nvPr/>
              </p14:nvContentPartPr>
              <p14:xfrm>
                <a:off x="3349265" y="1726711"/>
                <a:ext cx="198000" cy="167040"/>
              </p14:xfrm>
            </p:contentPart>
          </mc:Choice>
          <mc:Fallback xmlns="">
            <p:pic>
              <p:nvPicPr>
                <p:cNvPr id="8" name="Inkt 7">
                  <a:extLst>
                    <a:ext uri="{FF2B5EF4-FFF2-40B4-BE49-F238E27FC236}">
                      <a16:creationId xmlns:a16="http://schemas.microsoft.com/office/drawing/2014/main" id="{368203CC-4012-5645-B888-85A6F4A56BC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41719" y="1719135"/>
                  <a:ext cx="213093" cy="182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" name="Inkt 8">
                  <a:extLst>
                    <a:ext uri="{FF2B5EF4-FFF2-40B4-BE49-F238E27FC236}">
                      <a16:creationId xmlns:a16="http://schemas.microsoft.com/office/drawing/2014/main" id="{A97DE878-F391-4649-A56D-4E70B0B2D9ED}"/>
                    </a:ext>
                  </a:extLst>
                </p14:cNvPr>
                <p14:cNvContentPartPr/>
                <p14:nvPr/>
              </p14:nvContentPartPr>
              <p14:xfrm>
                <a:off x="3567785" y="1705831"/>
                <a:ext cx="229320" cy="187560"/>
              </p14:xfrm>
            </p:contentPart>
          </mc:Choice>
          <mc:Fallback xmlns="">
            <p:pic>
              <p:nvPicPr>
                <p:cNvPr id="9" name="Inkt 8">
                  <a:extLst>
                    <a:ext uri="{FF2B5EF4-FFF2-40B4-BE49-F238E27FC236}">
                      <a16:creationId xmlns:a16="http://schemas.microsoft.com/office/drawing/2014/main" id="{A97DE878-F391-4649-A56D-4E70B0B2D9E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60237" y="1698271"/>
                  <a:ext cx="244416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" name="Inkt 9">
                  <a:extLst>
                    <a:ext uri="{FF2B5EF4-FFF2-40B4-BE49-F238E27FC236}">
                      <a16:creationId xmlns:a16="http://schemas.microsoft.com/office/drawing/2014/main" id="{71F7CB87-3D4F-B649-B7B8-5596FF692BC9}"/>
                    </a:ext>
                  </a:extLst>
                </p14:cNvPr>
                <p14:cNvContentPartPr/>
                <p14:nvPr/>
              </p14:nvContentPartPr>
              <p14:xfrm>
                <a:off x="3853985" y="1705831"/>
                <a:ext cx="125280" cy="172080"/>
              </p14:xfrm>
            </p:contentPart>
          </mc:Choice>
          <mc:Fallback xmlns="">
            <p:pic>
              <p:nvPicPr>
                <p:cNvPr id="10" name="Inkt 9">
                  <a:extLst>
                    <a:ext uri="{FF2B5EF4-FFF2-40B4-BE49-F238E27FC236}">
                      <a16:creationId xmlns:a16="http://schemas.microsoft.com/office/drawing/2014/main" id="{71F7CB87-3D4F-B649-B7B8-5596FF692BC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46425" y="1698271"/>
                  <a:ext cx="140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1" name="Inkt 10">
                  <a:extLst>
                    <a:ext uri="{FF2B5EF4-FFF2-40B4-BE49-F238E27FC236}">
                      <a16:creationId xmlns:a16="http://schemas.microsoft.com/office/drawing/2014/main" id="{EE80AB98-8C42-F941-9F99-0A31CE19D7A2}"/>
                    </a:ext>
                  </a:extLst>
                </p14:cNvPr>
                <p14:cNvContentPartPr/>
                <p14:nvPr/>
              </p14:nvContentPartPr>
              <p14:xfrm>
                <a:off x="3927065" y="1716271"/>
                <a:ext cx="187560" cy="343800"/>
              </p14:xfrm>
            </p:contentPart>
          </mc:Choice>
          <mc:Fallback xmlns="">
            <p:pic>
              <p:nvPicPr>
                <p:cNvPr id="11" name="Inkt 10">
                  <a:extLst>
                    <a:ext uri="{FF2B5EF4-FFF2-40B4-BE49-F238E27FC236}">
                      <a16:creationId xmlns:a16="http://schemas.microsoft.com/office/drawing/2014/main" id="{EE80AB98-8C42-F941-9F99-0A31CE19D7A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19519" y="1708711"/>
                  <a:ext cx="202651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2" name="Inkt 11">
                  <a:extLst>
                    <a:ext uri="{FF2B5EF4-FFF2-40B4-BE49-F238E27FC236}">
                      <a16:creationId xmlns:a16="http://schemas.microsoft.com/office/drawing/2014/main" id="{9F34B536-8542-5A42-9151-8CA31E50CE42}"/>
                    </a:ext>
                  </a:extLst>
                </p14:cNvPr>
                <p14:cNvContentPartPr/>
                <p14:nvPr/>
              </p14:nvContentPartPr>
              <p14:xfrm>
                <a:off x="4077905" y="1607191"/>
                <a:ext cx="31680" cy="15840"/>
              </p14:xfrm>
            </p:contentPart>
          </mc:Choice>
          <mc:Fallback xmlns="">
            <p:pic>
              <p:nvPicPr>
                <p:cNvPr id="12" name="Inkt 11">
                  <a:extLst>
                    <a:ext uri="{FF2B5EF4-FFF2-40B4-BE49-F238E27FC236}">
                      <a16:creationId xmlns:a16="http://schemas.microsoft.com/office/drawing/2014/main" id="{9F34B536-8542-5A42-9151-8CA31E50CE4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70345" y="1599799"/>
                  <a:ext cx="46800" cy="30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" name="Inkt 12">
                  <a:extLst>
                    <a:ext uri="{FF2B5EF4-FFF2-40B4-BE49-F238E27FC236}">
                      <a16:creationId xmlns:a16="http://schemas.microsoft.com/office/drawing/2014/main" id="{A906F50E-1985-2B4E-99A2-403E321499E7}"/>
                    </a:ext>
                  </a:extLst>
                </p14:cNvPr>
                <p14:cNvContentPartPr/>
                <p14:nvPr/>
              </p14:nvContentPartPr>
              <p14:xfrm>
                <a:off x="4181945" y="1690351"/>
                <a:ext cx="276120" cy="172080"/>
              </p14:xfrm>
            </p:contentPart>
          </mc:Choice>
          <mc:Fallback xmlns="">
            <p:pic>
              <p:nvPicPr>
                <p:cNvPr id="13" name="Inkt 12">
                  <a:extLst>
                    <a:ext uri="{FF2B5EF4-FFF2-40B4-BE49-F238E27FC236}">
                      <a16:creationId xmlns:a16="http://schemas.microsoft.com/office/drawing/2014/main" id="{A906F50E-1985-2B4E-99A2-403E321499E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74385" y="1682791"/>
                  <a:ext cx="291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4" name="Inkt 13">
                  <a:extLst>
                    <a:ext uri="{FF2B5EF4-FFF2-40B4-BE49-F238E27FC236}">
                      <a16:creationId xmlns:a16="http://schemas.microsoft.com/office/drawing/2014/main" id="{A85BBB78-BB5B-E447-A115-0795AE4FCD1B}"/>
                    </a:ext>
                  </a:extLst>
                </p14:cNvPr>
                <p14:cNvContentPartPr/>
                <p14:nvPr/>
              </p14:nvContentPartPr>
              <p14:xfrm>
                <a:off x="4463105" y="1679911"/>
                <a:ext cx="297000" cy="182520"/>
              </p14:xfrm>
            </p:contentPart>
          </mc:Choice>
          <mc:Fallback xmlns="">
            <p:pic>
              <p:nvPicPr>
                <p:cNvPr id="14" name="Inkt 13">
                  <a:extLst>
                    <a:ext uri="{FF2B5EF4-FFF2-40B4-BE49-F238E27FC236}">
                      <a16:creationId xmlns:a16="http://schemas.microsoft.com/office/drawing/2014/main" id="{A85BBB78-BB5B-E447-A115-0795AE4FCD1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55545" y="1672351"/>
                  <a:ext cx="312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5" name="Inkt 14">
                  <a:extLst>
                    <a:ext uri="{FF2B5EF4-FFF2-40B4-BE49-F238E27FC236}">
                      <a16:creationId xmlns:a16="http://schemas.microsoft.com/office/drawing/2014/main" id="{B7B160B3-1408-FF4B-AB98-380A255F0FFE}"/>
                    </a:ext>
                  </a:extLst>
                </p14:cNvPr>
                <p14:cNvContentPartPr/>
                <p14:nvPr/>
              </p14:nvContentPartPr>
              <p14:xfrm>
                <a:off x="4785665" y="1643551"/>
                <a:ext cx="135720" cy="192960"/>
              </p14:xfrm>
            </p:contentPart>
          </mc:Choice>
          <mc:Fallback xmlns="">
            <p:pic>
              <p:nvPicPr>
                <p:cNvPr id="15" name="Inkt 14">
                  <a:extLst>
                    <a:ext uri="{FF2B5EF4-FFF2-40B4-BE49-F238E27FC236}">
                      <a16:creationId xmlns:a16="http://schemas.microsoft.com/office/drawing/2014/main" id="{B7B160B3-1408-FF4B-AB98-380A255F0F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78105" y="1635991"/>
                  <a:ext cx="150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6" name="Inkt 15">
                  <a:extLst>
                    <a:ext uri="{FF2B5EF4-FFF2-40B4-BE49-F238E27FC236}">
                      <a16:creationId xmlns:a16="http://schemas.microsoft.com/office/drawing/2014/main" id="{13B1159E-0130-B246-9B69-6E1487C6EA7A}"/>
                    </a:ext>
                  </a:extLst>
                </p14:cNvPr>
                <p14:cNvContentPartPr/>
                <p14:nvPr/>
              </p14:nvContentPartPr>
              <p14:xfrm>
                <a:off x="4936505" y="1633111"/>
                <a:ext cx="156600" cy="208440"/>
              </p14:xfrm>
            </p:contentPart>
          </mc:Choice>
          <mc:Fallback xmlns="">
            <p:pic>
              <p:nvPicPr>
                <p:cNvPr id="16" name="Inkt 15">
                  <a:extLst>
                    <a:ext uri="{FF2B5EF4-FFF2-40B4-BE49-F238E27FC236}">
                      <a16:creationId xmlns:a16="http://schemas.microsoft.com/office/drawing/2014/main" id="{13B1159E-0130-B246-9B69-6E1487C6EA7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28945" y="1625551"/>
                  <a:ext cx="1717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" name="Inkt 16">
                  <a:extLst>
                    <a:ext uri="{FF2B5EF4-FFF2-40B4-BE49-F238E27FC236}">
                      <a16:creationId xmlns:a16="http://schemas.microsoft.com/office/drawing/2014/main" id="{523493D7-B166-B149-8BE6-44936FD10462}"/>
                    </a:ext>
                  </a:extLst>
                </p14:cNvPr>
                <p14:cNvContentPartPr/>
                <p14:nvPr/>
              </p14:nvContentPartPr>
              <p14:xfrm>
                <a:off x="5165825" y="1633111"/>
                <a:ext cx="208440" cy="192960"/>
              </p14:xfrm>
            </p:contentPart>
          </mc:Choice>
          <mc:Fallback xmlns="">
            <p:pic>
              <p:nvPicPr>
                <p:cNvPr id="17" name="Inkt 16">
                  <a:extLst>
                    <a:ext uri="{FF2B5EF4-FFF2-40B4-BE49-F238E27FC236}">
                      <a16:creationId xmlns:a16="http://schemas.microsoft.com/office/drawing/2014/main" id="{523493D7-B166-B149-8BE6-44936FD1046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58265" y="1625537"/>
                  <a:ext cx="223560" cy="208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8" name="Inkt 17">
                  <a:extLst>
                    <a:ext uri="{FF2B5EF4-FFF2-40B4-BE49-F238E27FC236}">
                      <a16:creationId xmlns:a16="http://schemas.microsoft.com/office/drawing/2014/main" id="{DD706B65-B21A-D34A-93E0-3D7DA8049A44}"/>
                    </a:ext>
                  </a:extLst>
                </p14:cNvPr>
                <p14:cNvContentPartPr/>
                <p14:nvPr/>
              </p14:nvContentPartPr>
              <p14:xfrm>
                <a:off x="5373905" y="1638151"/>
                <a:ext cx="218880" cy="192960"/>
              </p14:xfrm>
            </p:contentPart>
          </mc:Choice>
          <mc:Fallback xmlns="">
            <p:pic>
              <p:nvPicPr>
                <p:cNvPr id="18" name="Inkt 17">
                  <a:extLst>
                    <a:ext uri="{FF2B5EF4-FFF2-40B4-BE49-F238E27FC236}">
                      <a16:creationId xmlns:a16="http://schemas.microsoft.com/office/drawing/2014/main" id="{DD706B65-B21A-D34A-93E0-3D7DA8049A4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66357" y="1630591"/>
                  <a:ext cx="233975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9" name="Inkt 18">
                  <a:extLst>
                    <a:ext uri="{FF2B5EF4-FFF2-40B4-BE49-F238E27FC236}">
                      <a16:creationId xmlns:a16="http://schemas.microsoft.com/office/drawing/2014/main" id="{348A9FDA-A89C-0F43-B941-EF1EB021F1FE}"/>
                    </a:ext>
                  </a:extLst>
                </p14:cNvPr>
                <p14:cNvContentPartPr/>
                <p14:nvPr/>
              </p14:nvContentPartPr>
              <p14:xfrm>
                <a:off x="5665505" y="1523671"/>
                <a:ext cx="114840" cy="302400"/>
              </p14:xfrm>
            </p:contentPart>
          </mc:Choice>
          <mc:Fallback xmlns="">
            <p:pic>
              <p:nvPicPr>
                <p:cNvPr id="19" name="Inkt 18">
                  <a:extLst>
                    <a:ext uri="{FF2B5EF4-FFF2-40B4-BE49-F238E27FC236}">
                      <a16:creationId xmlns:a16="http://schemas.microsoft.com/office/drawing/2014/main" id="{348A9FDA-A89C-0F43-B941-EF1EB021F1F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57945" y="1516102"/>
                  <a:ext cx="129960" cy="317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0" name="Inkt 19">
                  <a:extLst>
                    <a:ext uri="{FF2B5EF4-FFF2-40B4-BE49-F238E27FC236}">
                      <a16:creationId xmlns:a16="http://schemas.microsoft.com/office/drawing/2014/main" id="{C6A737D6-DDAC-F647-934C-5D5254C7DC99}"/>
                    </a:ext>
                  </a:extLst>
                </p14:cNvPr>
                <p14:cNvContentPartPr/>
                <p14:nvPr/>
              </p14:nvContentPartPr>
              <p14:xfrm>
                <a:off x="5644625" y="1664431"/>
                <a:ext cx="135720" cy="5400"/>
              </p14:xfrm>
            </p:contentPart>
          </mc:Choice>
          <mc:Fallback xmlns="">
            <p:pic>
              <p:nvPicPr>
                <p:cNvPr id="20" name="Inkt 19">
                  <a:extLst>
                    <a:ext uri="{FF2B5EF4-FFF2-40B4-BE49-F238E27FC236}">
                      <a16:creationId xmlns:a16="http://schemas.microsoft.com/office/drawing/2014/main" id="{C6A737D6-DDAC-F647-934C-5D5254C7DC9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37065" y="1657343"/>
                  <a:ext cx="150840" cy="195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" name="Inkt 20">
                  <a:extLst>
                    <a:ext uri="{FF2B5EF4-FFF2-40B4-BE49-F238E27FC236}">
                      <a16:creationId xmlns:a16="http://schemas.microsoft.com/office/drawing/2014/main" id="{8A140003-0B4A-5D47-93DD-FFD56F7044EF}"/>
                    </a:ext>
                  </a:extLst>
                </p14:cNvPr>
                <p14:cNvContentPartPr/>
                <p14:nvPr/>
              </p14:nvContentPartPr>
              <p14:xfrm>
                <a:off x="5800865" y="1648591"/>
                <a:ext cx="260640" cy="182520"/>
              </p14:xfrm>
            </p:contentPart>
          </mc:Choice>
          <mc:Fallback xmlns="">
            <p:pic>
              <p:nvPicPr>
                <p:cNvPr id="21" name="Inkt 20">
                  <a:extLst>
                    <a:ext uri="{FF2B5EF4-FFF2-40B4-BE49-F238E27FC236}">
                      <a16:creationId xmlns:a16="http://schemas.microsoft.com/office/drawing/2014/main" id="{8A140003-0B4A-5D47-93DD-FFD56F7044E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93305" y="1641031"/>
                  <a:ext cx="275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3" name="Inkt 22">
                  <a:extLst>
                    <a:ext uri="{FF2B5EF4-FFF2-40B4-BE49-F238E27FC236}">
                      <a16:creationId xmlns:a16="http://schemas.microsoft.com/office/drawing/2014/main" id="{C2C7383E-16E1-1849-9D07-F8A68F2E81BC}"/>
                    </a:ext>
                  </a:extLst>
                </p14:cNvPr>
                <p14:cNvContentPartPr/>
                <p14:nvPr/>
              </p14:nvContentPartPr>
              <p14:xfrm>
                <a:off x="3130385" y="3476979"/>
                <a:ext cx="10800" cy="163866"/>
              </p14:xfrm>
            </p:contentPart>
          </mc:Choice>
          <mc:Fallback xmlns="">
            <p:pic>
              <p:nvPicPr>
                <p:cNvPr id="23" name="Inkt 22">
                  <a:extLst>
                    <a:ext uri="{FF2B5EF4-FFF2-40B4-BE49-F238E27FC236}">
                      <a16:creationId xmlns:a16="http://schemas.microsoft.com/office/drawing/2014/main" id="{C2C7383E-16E1-1849-9D07-F8A68F2E81B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22825" y="3469433"/>
                  <a:ext cx="25920" cy="1789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4" name="Inkt 23">
                  <a:extLst>
                    <a:ext uri="{FF2B5EF4-FFF2-40B4-BE49-F238E27FC236}">
                      <a16:creationId xmlns:a16="http://schemas.microsoft.com/office/drawing/2014/main" id="{713A8541-E888-DD46-96DB-A84BC11AC42D}"/>
                    </a:ext>
                  </a:extLst>
                </p14:cNvPr>
                <p14:cNvContentPartPr/>
                <p14:nvPr/>
              </p14:nvContentPartPr>
              <p14:xfrm>
                <a:off x="3062705" y="3454545"/>
                <a:ext cx="245160" cy="118608"/>
              </p14:xfrm>
            </p:contentPart>
          </mc:Choice>
          <mc:Fallback xmlns="">
            <p:pic>
              <p:nvPicPr>
                <p:cNvPr id="24" name="Inkt 23">
                  <a:extLst>
                    <a:ext uri="{FF2B5EF4-FFF2-40B4-BE49-F238E27FC236}">
                      <a16:creationId xmlns:a16="http://schemas.microsoft.com/office/drawing/2014/main" id="{713A8541-E888-DD46-96DB-A84BC11AC42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55145" y="3446997"/>
                  <a:ext cx="260280" cy="133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5" name="Inkt 24">
                  <a:extLst>
                    <a:ext uri="{FF2B5EF4-FFF2-40B4-BE49-F238E27FC236}">
                      <a16:creationId xmlns:a16="http://schemas.microsoft.com/office/drawing/2014/main" id="{43E959B0-B1C5-0C46-90D9-12E5F61625C9}"/>
                    </a:ext>
                  </a:extLst>
                </p14:cNvPr>
                <p14:cNvContentPartPr/>
                <p14:nvPr/>
              </p14:nvContentPartPr>
              <p14:xfrm>
                <a:off x="3297065" y="3564569"/>
                <a:ext cx="114840" cy="70618"/>
              </p14:xfrm>
            </p:contentPart>
          </mc:Choice>
          <mc:Fallback xmlns="">
            <p:pic>
              <p:nvPicPr>
                <p:cNvPr id="25" name="Inkt 24">
                  <a:extLst>
                    <a:ext uri="{FF2B5EF4-FFF2-40B4-BE49-F238E27FC236}">
                      <a16:creationId xmlns:a16="http://schemas.microsoft.com/office/drawing/2014/main" id="{43E959B0-B1C5-0C46-90D9-12E5F61625C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89505" y="3557041"/>
                  <a:ext cx="129960" cy="85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6" name="Inkt 25">
                  <a:extLst>
                    <a:ext uri="{FF2B5EF4-FFF2-40B4-BE49-F238E27FC236}">
                      <a16:creationId xmlns:a16="http://schemas.microsoft.com/office/drawing/2014/main" id="{CF2E046E-27E4-CA45-B1D9-A413C13AF6B5}"/>
                    </a:ext>
                  </a:extLst>
                </p14:cNvPr>
                <p14:cNvContentPartPr/>
                <p14:nvPr/>
              </p14:nvContentPartPr>
              <p14:xfrm>
                <a:off x="3432425" y="3564569"/>
                <a:ext cx="177480" cy="65156"/>
              </p14:xfrm>
            </p:contentPart>
          </mc:Choice>
          <mc:Fallback xmlns="">
            <p:pic>
              <p:nvPicPr>
                <p:cNvPr id="26" name="Inkt 25">
                  <a:extLst>
                    <a:ext uri="{FF2B5EF4-FFF2-40B4-BE49-F238E27FC236}">
                      <a16:creationId xmlns:a16="http://schemas.microsoft.com/office/drawing/2014/main" id="{CF2E046E-27E4-CA45-B1D9-A413C13AF6B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24865" y="3557009"/>
                  <a:ext cx="192600" cy="802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7" name="Inkt 26">
                  <a:extLst>
                    <a:ext uri="{FF2B5EF4-FFF2-40B4-BE49-F238E27FC236}">
                      <a16:creationId xmlns:a16="http://schemas.microsoft.com/office/drawing/2014/main" id="{E930D871-E85A-5344-B36D-0D12950C560D}"/>
                    </a:ext>
                  </a:extLst>
                </p14:cNvPr>
                <p14:cNvContentPartPr/>
                <p14:nvPr/>
              </p14:nvContentPartPr>
              <p14:xfrm>
                <a:off x="3645545" y="3553254"/>
                <a:ext cx="192960" cy="194884"/>
              </p14:xfrm>
            </p:contentPart>
          </mc:Choice>
          <mc:Fallback xmlns="">
            <p:pic>
              <p:nvPicPr>
                <p:cNvPr id="27" name="Inkt 26">
                  <a:extLst>
                    <a:ext uri="{FF2B5EF4-FFF2-40B4-BE49-F238E27FC236}">
                      <a16:creationId xmlns:a16="http://schemas.microsoft.com/office/drawing/2014/main" id="{E930D871-E85A-5344-B36D-0D12950C560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37985" y="3545703"/>
                  <a:ext cx="208080" cy="209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8" name="Inkt 27">
                  <a:extLst>
                    <a:ext uri="{FF2B5EF4-FFF2-40B4-BE49-F238E27FC236}">
                      <a16:creationId xmlns:a16="http://schemas.microsoft.com/office/drawing/2014/main" id="{36EAD8CF-AF43-7448-9419-8410DBF92F8C}"/>
                    </a:ext>
                  </a:extLst>
                </p14:cNvPr>
                <p14:cNvContentPartPr/>
                <p14:nvPr/>
              </p14:nvContentPartPr>
              <p14:xfrm>
                <a:off x="3879905" y="3544671"/>
                <a:ext cx="93960" cy="76276"/>
              </p14:xfrm>
            </p:contentPart>
          </mc:Choice>
          <mc:Fallback xmlns="">
            <p:pic>
              <p:nvPicPr>
                <p:cNvPr id="28" name="Inkt 27">
                  <a:extLst>
                    <a:ext uri="{FF2B5EF4-FFF2-40B4-BE49-F238E27FC236}">
                      <a16:creationId xmlns:a16="http://schemas.microsoft.com/office/drawing/2014/main" id="{36EAD8CF-AF43-7448-9419-8410DBF92F8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72374" y="3537151"/>
                  <a:ext cx="109022" cy="91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9" name="Inkt 28">
                  <a:extLst>
                    <a:ext uri="{FF2B5EF4-FFF2-40B4-BE49-F238E27FC236}">
                      <a16:creationId xmlns:a16="http://schemas.microsoft.com/office/drawing/2014/main" id="{4D3C964F-A4E8-7241-BD58-C5E5F6C8692D}"/>
                    </a:ext>
                  </a:extLst>
                </p14:cNvPr>
                <p14:cNvContentPartPr/>
                <p14:nvPr/>
              </p14:nvContentPartPr>
              <p14:xfrm>
                <a:off x="4004825" y="3544671"/>
                <a:ext cx="167040" cy="70618"/>
              </p14:xfrm>
            </p:contentPart>
          </mc:Choice>
          <mc:Fallback xmlns="">
            <p:pic>
              <p:nvPicPr>
                <p:cNvPr id="29" name="Inkt 28">
                  <a:extLst>
                    <a:ext uri="{FF2B5EF4-FFF2-40B4-BE49-F238E27FC236}">
                      <a16:creationId xmlns:a16="http://schemas.microsoft.com/office/drawing/2014/main" id="{4D3C964F-A4E8-7241-BD58-C5E5F6C8692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97265" y="3537143"/>
                  <a:ext cx="182160" cy="85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0" name="Inkt 29">
                  <a:extLst>
                    <a:ext uri="{FF2B5EF4-FFF2-40B4-BE49-F238E27FC236}">
                      <a16:creationId xmlns:a16="http://schemas.microsoft.com/office/drawing/2014/main" id="{1AAB7DE3-B60C-F44A-97F9-4DBE6B64BCAE}"/>
                    </a:ext>
                  </a:extLst>
                </p14:cNvPr>
                <p14:cNvContentPartPr/>
                <p14:nvPr/>
              </p14:nvContentPartPr>
              <p14:xfrm>
                <a:off x="4212905" y="3522237"/>
                <a:ext cx="245160" cy="90516"/>
              </p14:xfrm>
            </p:contentPart>
          </mc:Choice>
          <mc:Fallback xmlns="">
            <p:pic>
              <p:nvPicPr>
                <p:cNvPr id="30" name="Inkt 29">
                  <a:extLst>
                    <a:ext uri="{FF2B5EF4-FFF2-40B4-BE49-F238E27FC236}">
                      <a16:creationId xmlns:a16="http://schemas.microsoft.com/office/drawing/2014/main" id="{1AAB7DE3-B60C-F44A-97F9-4DBE6B64BCA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05334" y="3514694"/>
                  <a:ext cx="260302" cy="105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1" name="Inkt 30">
                  <a:extLst>
                    <a:ext uri="{FF2B5EF4-FFF2-40B4-BE49-F238E27FC236}">
                      <a16:creationId xmlns:a16="http://schemas.microsoft.com/office/drawing/2014/main" id="{26BEEBCF-1CD6-6147-97D8-0CD7F68972D2}"/>
                    </a:ext>
                  </a:extLst>
                </p14:cNvPr>
                <p14:cNvContentPartPr/>
                <p14:nvPr/>
              </p14:nvContentPartPr>
              <p14:xfrm>
                <a:off x="4525385" y="3507996"/>
                <a:ext cx="260640" cy="84859"/>
              </p14:xfrm>
            </p:contentPart>
          </mc:Choice>
          <mc:Fallback xmlns="">
            <p:pic>
              <p:nvPicPr>
                <p:cNvPr id="31" name="Inkt 30">
                  <a:extLst>
                    <a:ext uri="{FF2B5EF4-FFF2-40B4-BE49-F238E27FC236}">
                      <a16:creationId xmlns:a16="http://schemas.microsoft.com/office/drawing/2014/main" id="{26BEEBCF-1CD6-6147-97D8-0CD7F68972D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17825" y="3500477"/>
                  <a:ext cx="275760" cy="998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2" name="Inkt 31">
                  <a:extLst>
                    <a:ext uri="{FF2B5EF4-FFF2-40B4-BE49-F238E27FC236}">
                      <a16:creationId xmlns:a16="http://schemas.microsoft.com/office/drawing/2014/main" id="{0671B97F-6CAB-024B-94D2-D0E9B0D107BD}"/>
                    </a:ext>
                  </a:extLst>
                </p14:cNvPr>
                <p14:cNvContentPartPr/>
                <p14:nvPr/>
              </p14:nvContentPartPr>
              <p14:xfrm>
                <a:off x="4811585" y="3510922"/>
                <a:ext cx="213840" cy="79202"/>
              </p14:xfrm>
            </p:contentPart>
          </mc:Choice>
          <mc:Fallback xmlns="">
            <p:pic>
              <p:nvPicPr>
                <p:cNvPr id="32" name="Inkt 31">
                  <a:extLst>
                    <a:ext uri="{FF2B5EF4-FFF2-40B4-BE49-F238E27FC236}">
                      <a16:creationId xmlns:a16="http://schemas.microsoft.com/office/drawing/2014/main" id="{0671B97F-6CAB-024B-94D2-D0E9B0D107B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04025" y="3503396"/>
                  <a:ext cx="228960" cy="94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3" name="Inkt 32">
                  <a:extLst>
                    <a:ext uri="{FF2B5EF4-FFF2-40B4-BE49-F238E27FC236}">
                      <a16:creationId xmlns:a16="http://schemas.microsoft.com/office/drawing/2014/main" id="{25C246F5-C1C0-B44C-9EB6-E7C8EBCD2134}"/>
                    </a:ext>
                  </a:extLst>
                </p14:cNvPr>
                <p14:cNvContentPartPr/>
                <p14:nvPr/>
              </p14:nvContentPartPr>
              <p14:xfrm>
                <a:off x="4998785" y="3437573"/>
                <a:ext cx="197640" cy="143968"/>
              </p14:xfrm>
            </p:contentPart>
          </mc:Choice>
          <mc:Fallback xmlns="">
            <p:pic>
              <p:nvPicPr>
                <p:cNvPr id="33" name="Inkt 32">
                  <a:extLst>
                    <a:ext uri="{FF2B5EF4-FFF2-40B4-BE49-F238E27FC236}">
                      <a16:creationId xmlns:a16="http://schemas.microsoft.com/office/drawing/2014/main" id="{25C246F5-C1C0-B44C-9EB6-E7C8EBCD213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91225" y="3430034"/>
                  <a:ext cx="212760" cy="159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4" name="Inkt 33">
                  <a:extLst>
                    <a:ext uri="{FF2B5EF4-FFF2-40B4-BE49-F238E27FC236}">
                      <a16:creationId xmlns:a16="http://schemas.microsoft.com/office/drawing/2014/main" id="{A845D25B-0ADC-5C41-9B87-E63E70D33AB3}"/>
                    </a:ext>
                  </a:extLst>
                </p14:cNvPr>
                <p14:cNvContentPartPr/>
                <p14:nvPr/>
              </p14:nvContentPartPr>
              <p14:xfrm>
                <a:off x="5217665" y="3496877"/>
                <a:ext cx="172080" cy="76276"/>
              </p14:xfrm>
            </p:contentPart>
          </mc:Choice>
          <mc:Fallback xmlns="">
            <p:pic>
              <p:nvPicPr>
                <p:cNvPr id="34" name="Inkt 33">
                  <a:extLst>
                    <a:ext uri="{FF2B5EF4-FFF2-40B4-BE49-F238E27FC236}">
                      <a16:creationId xmlns:a16="http://schemas.microsoft.com/office/drawing/2014/main" id="{A845D25B-0ADC-5C41-9B87-E63E70D33AB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10105" y="3489357"/>
                  <a:ext cx="187200" cy="91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5" name="Inkt 34">
                  <a:extLst>
                    <a:ext uri="{FF2B5EF4-FFF2-40B4-BE49-F238E27FC236}">
                      <a16:creationId xmlns:a16="http://schemas.microsoft.com/office/drawing/2014/main" id="{EAEE7D50-8DBA-724D-B17A-AF7B81A0E167}"/>
                    </a:ext>
                  </a:extLst>
                </p14:cNvPr>
                <p14:cNvContentPartPr/>
                <p14:nvPr/>
              </p14:nvContentPartPr>
              <p14:xfrm>
                <a:off x="5342585" y="3485562"/>
                <a:ext cx="218880" cy="225511"/>
              </p14:xfrm>
            </p:contentPart>
          </mc:Choice>
          <mc:Fallback xmlns="">
            <p:pic>
              <p:nvPicPr>
                <p:cNvPr id="35" name="Inkt 34">
                  <a:extLst>
                    <a:ext uri="{FF2B5EF4-FFF2-40B4-BE49-F238E27FC236}">
                      <a16:creationId xmlns:a16="http://schemas.microsoft.com/office/drawing/2014/main" id="{EAEE7D50-8DBA-724D-B17A-AF7B81A0E16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35025" y="3478009"/>
                  <a:ext cx="234000" cy="240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6" name="Inkt 35">
                  <a:extLst>
                    <a:ext uri="{FF2B5EF4-FFF2-40B4-BE49-F238E27FC236}">
                      <a16:creationId xmlns:a16="http://schemas.microsoft.com/office/drawing/2014/main" id="{6436C2F9-71EB-4448-847E-8930270B0347}"/>
                    </a:ext>
                  </a:extLst>
                </p14:cNvPr>
                <p14:cNvContentPartPr/>
                <p14:nvPr/>
              </p14:nvContentPartPr>
              <p14:xfrm>
                <a:off x="5581985" y="3485562"/>
                <a:ext cx="120240" cy="79202"/>
              </p14:xfrm>
            </p:contentPart>
          </mc:Choice>
          <mc:Fallback xmlns="">
            <p:pic>
              <p:nvPicPr>
                <p:cNvPr id="36" name="Inkt 35">
                  <a:extLst>
                    <a:ext uri="{FF2B5EF4-FFF2-40B4-BE49-F238E27FC236}">
                      <a16:creationId xmlns:a16="http://schemas.microsoft.com/office/drawing/2014/main" id="{6436C2F9-71EB-4448-847E-8930270B034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74425" y="3478002"/>
                  <a:ext cx="135360" cy="94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7" name="Inkt 36">
                  <a:extLst>
                    <a:ext uri="{FF2B5EF4-FFF2-40B4-BE49-F238E27FC236}">
                      <a16:creationId xmlns:a16="http://schemas.microsoft.com/office/drawing/2014/main" id="{79348C7A-8020-0B4B-9247-165EA1BF0B55}"/>
                    </a:ext>
                  </a:extLst>
                </p14:cNvPr>
                <p14:cNvContentPartPr/>
                <p14:nvPr/>
              </p14:nvContentPartPr>
              <p14:xfrm>
                <a:off x="5691785" y="3485562"/>
                <a:ext cx="150120" cy="70618"/>
              </p14:xfrm>
            </p:contentPart>
          </mc:Choice>
          <mc:Fallback xmlns="">
            <p:pic>
              <p:nvPicPr>
                <p:cNvPr id="37" name="Inkt 36">
                  <a:extLst>
                    <a:ext uri="{FF2B5EF4-FFF2-40B4-BE49-F238E27FC236}">
                      <a16:creationId xmlns:a16="http://schemas.microsoft.com/office/drawing/2014/main" id="{79348C7A-8020-0B4B-9247-165EA1BF0B5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684243" y="3478034"/>
                  <a:ext cx="165204" cy="85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8" name="Inkt 37">
                  <a:extLst>
                    <a:ext uri="{FF2B5EF4-FFF2-40B4-BE49-F238E27FC236}">
                      <a16:creationId xmlns:a16="http://schemas.microsoft.com/office/drawing/2014/main" id="{6B2BE6C4-D009-C641-8971-087A832E05D5}"/>
                    </a:ext>
                  </a:extLst>
                </p14:cNvPr>
                <p14:cNvContentPartPr/>
                <p14:nvPr/>
              </p14:nvContentPartPr>
              <p14:xfrm>
                <a:off x="5914985" y="3388413"/>
                <a:ext cx="93960" cy="165037"/>
              </p14:xfrm>
            </p:contentPart>
          </mc:Choice>
          <mc:Fallback xmlns="">
            <p:pic>
              <p:nvPicPr>
                <p:cNvPr id="38" name="Inkt 37">
                  <a:extLst>
                    <a:ext uri="{FF2B5EF4-FFF2-40B4-BE49-F238E27FC236}">
                      <a16:creationId xmlns:a16="http://schemas.microsoft.com/office/drawing/2014/main" id="{6B2BE6C4-D009-C641-8971-087A832E05D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07425" y="3380862"/>
                  <a:ext cx="109080" cy="180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9" name="Inkt 38">
                  <a:extLst>
                    <a:ext uri="{FF2B5EF4-FFF2-40B4-BE49-F238E27FC236}">
                      <a16:creationId xmlns:a16="http://schemas.microsoft.com/office/drawing/2014/main" id="{967F2907-DDEA-4A4F-875C-19DEE164320B}"/>
                    </a:ext>
                  </a:extLst>
                </p14:cNvPr>
                <p14:cNvContentPartPr/>
                <p14:nvPr/>
              </p14:nvContentPartPr>
              <p14:xfrm>
                <a:off x="5883665" y="3471321"/>
                <a:ext cx="135720" cy="8583"/>
              </p14:xfrm>
            </p:contentPart>
          </mc:Choice>
          <mc:Fallback xmlns="">
            <p:pic>
              <p:nvPicPr>
                <p:cNvPr id="39" name="Inkt 38">
                  <a:extLst>
                    <a:ext uri="{FF2B5EF4-FFF2-40B4-BE49-F238E27FC236}">
                      <a16:creationId xmlns:a16="http://schemas.microsoft.com/office/drawing/2014/main" id="{967F2907-DDEA-4A4F-875C-19DEE164320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76105" y="3464111"/>
                  <a:ext cx="150840" cy="23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0" name="Inkt 39">
                  <a:extLst>
                    <a:ext uri="{FF2B5EF4-FFF2-40B4-BE49-F238E27FC236}">
                      <a16:creationId xmlns:a16="http://schemas.microsoft.com/office/drawing/2014/main" id="{D055DAE9-2257-8141-BEE3-CFDECB8E0115}"/>
                    </a:ext>
                  </a:extLst>
                </p14:cNvPr>
                <p14:cNvContentPartPr/>
                <p14:nvPr/>
              </p14:nvContentPartPr>
              <p14:xfrm>
                <a:off x="6102545" y="3468590"/>
                <a:ext cx="36720" cy="76081"/>
              </p14:xfrm>
            </p:contentPart>
          </mc:Choice>
          <mc:Fallback xmlns="">
            <p:pic>
              <p:nvPicPr>
                <p:cNvPr id="40" name="Inkt 39">
                  <a:extLst>
                    <a:ext uri="{FF2B5EF4-FFF2-40B4-BE49-F238E27FC236}">
                      <a16:creationId xmlns:a16="http://schemas.microsoft.com/office/drawing/2014/main" id="{D055DAE9-2257-8141-BEE3-CFDECB8E011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94985" y="3461054"/>
                  <a:ext cx="51840" cy="911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1" name="Inkt 40">
                  <a:extLst>
                    <a:ext uri="{FF2B5EF4-FFF2-40B4-BE49-F238E27FC236}">
                      <a16:creationId xmlns:a16="http://schemas.microsoft.com/office/drawing/2014/main" id="{32514530-1AF1-6D41-A886-AC155C1666EF}"/>
                    </a:ext>
                  </a:extLst>
                </p14:cNvPr>
                <p14:cNvContentPartPr/>
                <p14:nvPr/>
              </p14:nvContentPartPr>
              <p14:xfrm>
                <a:off x="6128465" y="3412213"/>
                <a:ext cx="15840" cy="2926"/>
              </p14:xfrm>
            </p:contentPart>
          </mc:Choice>
          <mc:Fallback xmlns="">
            <p:pic>
              <p:nvPicPr>
                <p:cNvPr id="41" name="Inkt 40">
                  <a:extLst>
                    <a:ext uri="{FF2B5EF4-FFF2-40B4-BE49-F238E27FC236}">
                      <a16:creationId xmlns:a16="http://schemas.microsoft.com/office/drawing/2014/main" id="{32514530-1AF1-6D41-A886-AC155C1666E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21073" y="3405386"/>
                  <a:ext cx="30624" cy="165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2" name="Inkt 41">
                  <a:extLst>
                    <a:ext uri="{FF2B5EF4-FFF2-40B4-BE49-F238E27FC236}">
                      <a16:creationId xmlns:a16="http://schemas.microsoft.com/office/drawing/2014/main" id="{4203BEF4-718A-B64F-9B95-A0316C37DDDD}"/>
                    </a:ext>
                  </a:extLst>
                </p14:cNvPr>
                <p14:cNvContentPartPr/>
                <p14:nvPr/>
              </p14:nvContentPartPr>
              <p14:xfrm>
                <a:off x="6217025" y="3448887"/>
                <a:ext cx="151200" cy="104562"/>
              </p14:xfrm>
            </p:contentPart>
          </mc:Choice>
          <mc:Fallback xmlns="">
            <p:pic>
              <p:nvPicPr>
                <p:cNvPr id="42" name="Inkt 41">
                  <a:extLst>
                    <a:ext uri="{FF2B5EF4-FFF2-40B4-BE49-F238E27FC236}">
                      <a16:creationId xmlns:a16="http://schemas.microsoft.com/office/drawing/2014/main" id="{4203BEF4-718A-B64F-9B95-A0316C37DDD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09465" y="3441341"/>
                  <a:ext cx="166320" cy="119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3" name="Inkt 42">
                  <a:extLst>
                    <a:ext uri="{FF2B5EF4-FFF2-40B4-BE49-F238E27FC236}">
                      <a16:creationId xmlns:a16="http://schemas.microsoft.com/office/drawing/2014/main" id="{1962C52F-5B92-B648-B0E1-5A328747B732}"/>
                    </a:ext>
                  </a:extLst>
                </p14:cNvPr>
                <p14:cNvContentPartPr/>
                <p14:nvPr/>
              </p14:nvContentPartPr>
              <p14:xfrm>
                <a:off x="6242945" y="3437963"/>
                <a:ext cx="338760" cy="279158"/>
              </p14:xfrm>
            </p:contentPart>
          </mc:Choice>
          <mc:Fallback xmlns="">
            <p:pic>
              <p:nvPicPr>
                <p:cNvPr id="43" name="Inkt 42">
                  <a:extLst>
                    <a:ext uri="{FF2B5EF4-FFF2-40B4-BE49-F238E27FC236}">
                      <a16:creationId xmlns:a16="http://schemas.microsoft.com/office/drawing/2014/main" id="{1962C52F-5B92-B648-B0E1-5A328747B73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35385" y="3430408"/>
                  <a:ext cx="353880" cy="2942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9" name="Inkt 68">
                  <a:extLst>
                    <a:ext uri="{FF2B5EF4-FFF2-40B4-BE49-F238E27FC236}">
                      <a16:creationId xmlns:a16="http://schemas.microsoft.com/office/drawing/2014/main" id="{BD0D5C39-8B07-1F48-8009-DD59FF300827}"/>
                    </a:ext>
                  </a:extLst>
                </p14:cNvPr>
                <p14:cNvContentPartPr/>
                <p14:nvPr/>
              </p14:nvContentPartPr>
              <p14:xfrm>
                <a:off x="2042105" y="1648623"/>
                <a:ext cx="963360" cy="2056320"/>
              </p14:xfrm>
            </p:contentPart>
          </mc:Choice>
          <mc:Fallback xmlns="">
            <p:pic>
              <p:nvPicPr>
                <p:cNvPr id="69" name="Inkt 68">
                  <a:extLst>
                    <a:ext uri="{FF2B5EF4-FFF2-40B4-BE49-F238E27FC236}">
                      <a16:creationId xmlns:a16="http://schemas.microsoft.com/office/drawing/2014/main" id="{BD0D5C39-8B07-1F48-8009-DD59FF30082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34545" y="1641063"/>
                  <a:ext cx="978480" cy="20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ep 83">
            <a:extLst>
              <a:ext uri="{FF2B5EF4-FFF2-40B4-BE49-F238E27FC236}">
                <a16:creationId xmlns:a16="http://schemas.microsoft.com/office/drawing/2014/main" id="{1CC3F183-FEA7-5E44-8922-A417F8FF2A74}"/>
              </a:ext>
            </a:extLst>
          </p:cNvPr>
          <p:cNvGrpSpPr/>
          <p:nvPr/>
        </p:nvGrpSpPr>
        <p:grpSpPr>
          <a:xfrm>
            <a:off x="7034625" y="1435601"/>
            <a:ext cx="1353600" cy="1071720"/>
            <a:chOff x="7231505" y="1227783"/>
            <a:chExt cx="1353600" cy="10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Inkt 70">
                  <a:extLst>
                    <a:ext uri="{FF2B5EF4-FFF2-40B4-BE49-F238E27FC236}">
                      <a16:creationId xmlns:a16="http://schemas.microsoft.com/office/drawing/2014/main" id="{D1085F8E-332A-794C-B46E-C7F42A34DC48}"/>
                    </a:ext>
                  </a:extLst>
                </p14:cNvPr>
                <p14:cNvContentPartPr/>
                <p14:nvPr/>
              </p14:nvContentPartPr>
              <p14:xfrm>
                <a:off x="7231505" y="2127423"/>
                <a:ext cx="192960" cy="172080"/>
              </p14:xfrm>
            </p:contentPart>
          </mc:Choice>
          <mc:Fallback xmlns="">
            <p:pic>
              <p:nvPicPr>
                <p:cNvPr id="71" name="Inkt 70">
                  <a:extLst>
                    <a:ext uri="{FF2B5EF4-FFF2-40B4-BE49-F238E27FC236}">
                      <a16:creationId xmlns:a16="http://schemas.microsoft.com/office/drawing/2014/main" id="{D1085F8E-332A-794C-B46E-C7F42A34DC4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23945" y="2119863"/>
                  <a:ext cx="208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Inkt 71">
                  <a:extLst>
                    <a:ext uri="{FF2B5EF4-FFF2-40B4-BE49-F238E27FC236}">
                      <a16:creationId xmlns:a16="http://schemas.microsoft.com/office/drawing/2014/main" id="{50B71B32-F05C-7A49-B9BE-572655B5D544}"/>
                    </a:ext>
                  </a:extLst>
                </p14:cNvPr>
                <p14:cNvContentPartPr/>
                <p14:nvPr/>
              </p14:nvContentPartPr>
              <p14:xfrm>
                <a:off x="7398185" y="2086023"/>
                <a:ext cx="62640" cy="99360"/>
              </p14:xfrm>
            </p:contentPart>
          </mc:Choice>
          <mc:Fallback xmlns="">
            <p:pic>
              <p:nvPicPr>
                <p:cNvPr id="72" name="Inkt 71">
                  <a:extLst>
                    <a:ext uri="{FF2B5EF4-FFF2-40B4-BE49-F238E27FC236}">
                      <a16:creationId xmlns:a16="http://schemas.microsoft.com/office/drawing/2014/main" id="{50B71B32-F05C-7A49-B9BE-572655B5D54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90668" y="2078463"/>
                  <a:ext cx="77674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3" name="Inkt 72">
                  <a:extLst>
                    <a:ext uri="{FF2B5EF4-FFF2-40B4-BE49-F238E27FC236}">
                      <a16:creationId xmlns:a16="http://schemas.microsoft.com/office/drawing/2014/main" id="{350800D0-AD18-7A4F-9C4F-C2D63E7DC823}"/>
                    </a:ext>
                  </a:extLst>
                </p14:cNvPr>
                <p14:cNvContentPartPr/>
                <p14:nvPr/>
              </p14:nvContentPartPr>
              <p14:xfrm>
                <a:off x="7366865" y="1955703"/>
                <a:ext cx="21240" cy="15840"/>
              </p14:xfrm>
            </p:contentPart>
          </mc:Choice>
          <mc:Fallback xmlns="">
            <p:pic>
              <p:nvPicPr>
                <p:cNvPr id="73" name="Inkt 72">
                  <a:extLst>
                    <a:ext uri="{FF2B5EF4-FFF2-40B4-BE49-F238E27FC236}">
                      <a16:creationId xmlns:a16="http://schemas.microsoft.com/office/drawing/2014/main" id="{350800D0-AD18-7A4F-9C4F-C2D63E7DC82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59305" y="1948143"/>
                  <a:ext cx="36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4" name="Inkt 73">
                  <a:extLst>
                    <a:ext uri="{FF2B5EF4-FFF2-40B4-BE49-F238E27FC236}">
                      <a16:creationId xmlns:a16="http://schemas.microsoft.com/office/drawing/2014/main" id="{3ADBB8CE-0132-6B41-8664-3B9F0DA75F71}"/>
                    </a:ext>
                  </a:extLst>
                </p14:cNvPr>
                <p14:cNvContentPartPr/>
                <p14:nvPr/>
              </p14:nvContentPartPr>
              <p14:xfrm>
                <a:off x="7450025" y="1935183"/>
                <a:ext cx="135720" cy="182520"/>
              </p14:xfrm>
            </p:contentPart>
          </mc:Choice>
          <mc:Fallback xmlns="">
            <p:pic>
              <p:nvPicPr>
                <p:cNvPr id="74" name="Inkt 73">
                  <a:extLst>
                    <a:ext uri="{FF2B5EF4-FFF2-40B4-BE49-F238E27FC236}">
                      <a16:creationId xmlns:a16="http://schemas.microsoft.com/office/drawing/2014/main" id="{3ADBB8CE-0132-6B41-8664-3B9F0DA75F7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42465" y="1927623"/>
                  <a:ext cx="150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5" name="Inkt 74">
                  <a:extLst>
                    <a:ext uri="{FF2B5EF4-FFF2-40B4-BE49-F238E27FC236}">
                      <a16:creationId xmlns:a16="http://schemas.microsoft.com/office/drawing/2014/main" id="{B9BBA430-2ADB-C045-8006-949B0C6D538A}"/>
                    </a:ext>
                  </a:extLst>
                </p14:cNvPr>
                <p14:cNvContentPartPr/>
                <p14:nvPr/>
              </p14:nvContentPartPr>
              <p14:xfrm>
                <a:off x="7466225" y="1966143"/>
                <a:ext cx="83160" cy="77760"/>
              </p14:xfrm>
            </p:contentPart>
          </mc:Choice>
          <mc:Fallback xmlns="">
            <p:pic>
              <p:nvPicPr>
                <p:cNvPr id="75" name="Inkt 74">
                  <a:extLst>
                    <a:ext uri="{FF2B5EF4-FFF2-40B4-BE49-F238E27FC236}">
                      <a16:creationId xmlns:a16="http://schemas.microsoft.com/office/drawing/2014/main" id="{B9BBA430-2ADB-C045-8006-949B0C6D538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58665" y="1958583"/>
                  <a:ext cx="98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6" name="Inkt 75">
                  <a:extLst>
                    <a:ext uri="{FF2B5EF4-FFF2-40B4-BE49-F238E27FC236}">
                      <a16:creationId xmlns:a16="http://schemas.microsoft.com/office/drawing/2014/main" id="{6BE3DAB9-D098-B84A-9102-4BB9AE232D70}"/>
                    </a:ext>
                  </a:extLst>
                </p14:cNvPr>
                <p14:cNvContentPartPr/>
                <p14:nvPr/>
              </p14:nvContentPartPr>
              <p14:xfrm>
                <a:off x="7559465" y="1836183"/>
                <a:ext cx="182520" cy="192240"/>
              </p14:xfrm>
            </p:contentPart>
          </mc:Choice>
          <mc:Fallback xmlns="">
            <p:pic>
              <p:nvPicPr>
                <p:cNvPr id="76" name="Inkt 75">
                  <a:extLst>
                    <a:ext uri="{FF2B5EF4-FFF2-40B4-BE49-F238E27FC236}">
                      <a16:creationId xmlns:a16="http://schemas.microsoft.com/office/drawing/2014/main" id="{6BE3DAB9-D098-B84A-9102-4BB9AE232D7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51905" y="1828637"/>
                  <a:ext cx="197640" cy="207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7" name="Inkt 76">
                  <a:extLst>
                    <a:ext uri="{FF2B5EF4-FFF2-40B4-BE49-F238E27FC236}">
                      <a16:creationId xmlns:a16="http://schemas.microsoft.com/office/drawing/2014/main" id="{85514B68-6E60-3B4F-91FA-D9F3DECAB53E}"/>
                    </a:ext>
                  </a:extLst>
                </p14:cNvPr>
                <p14:cNvContentPartPr/>
                <p14:nvPr/>
              </p14:nvContentPartPr>
              <p14:xfrm>
                <a:off x="7772945" y="1711263"/>
                <a:ext cx="140760" cy="213840"/>
              </p14:xfrm>
            </p:contentPart>
          </mc:Choice>
          <mc:Fallback xmlns="">
            <p:pic>
              <p:nvPicPr>
                <p:cNvPr id="77" name="Inkt 76">
                  <a:extLst>
                    <a:ext uri="{FF2B5EF4-FFF2-40B4-BE49-F238E27FC236}">
                      <a16:creationId xmlns:a16="http://schemas.microsoft.com/office/drawing/2014/main" id="{85514B68-6E60-3B4F-91FA-D9F3DECAB53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65404" y="1703703"/>
                  <a:ext cx="155841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8" name="Inkt 77">
                  <a:extLst>
                    <a:ext uri="{FF2B5EF4-FFF2-40B4-BE49-F238E27FC236}">
                      <a16:creationId xmlns:a16="http://schemas.microsoft.com/office/drawing/2014/main" id="{113C4814-9EB5-1C40-B7DB-938BB963D093}"/>
                    </a:ext>
                  </a:extLst>
                </p14:cNvPr>
                <p14:cNvContentPartPr/>
                <p14:nvPr/>
              </p14:nvContentPartPr>
              <p14:xfrm>
                <a:off x="7918745" y="1617663"/>
                <a:ext cx="62640" cy="177480"/>
              </p14:xfrm>
            </p:contentPart>
          </mc:Choice>
          <mc:Fallback xmlns="">
            <p:pic>
              <p:nvPicPr>
                <p:cNvPr id="78" name="Inkt 77">
                  <a:extLst>
                    <a:ext uri="{FF2B5EF4-FFF2-40B4-BE49-F238E27FC236}">
                      <a16:creationId xmlns:a16="http://schemas.microsoft.com/office/drawing/2014/main" id="{113C4814-9EB5-1C40-B7DB-938BB963D09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911228" y="1610103"/>
                  <a:ext cx="77674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9" name="Inkt 78">
                  <a:extLst>
                    <a:ext uri="{FF2B5EF4-FFF2-40B4-BE49-F238E27FC236}">
                      <a16:creationId xmlns:a16="http://schemas.microsoft.com/office/drawing/2014/main" id="{DE6628C7-495F-EC48-BA4C-B10FFB42ED40}"/>
                    </a:ext>
                  </a:extLst>
                </p14:cNvPr>
                <p14:cNvContentPartPr/>
                <p14:nvPr/>
              </p14:nvContentPartPr>
              <p14:xfrm>
                <a:off x="7996505" y="1430103"/>
                <a:ext cx="167040" cy="271080"/>
              </p14:xfrm>
            </p:contentPart>
          </mc:Choice>
          <mc:Fallback xmlns="">
            <p:pic>
              <p:nvPicPr>
                <p:cNvPr id="79" name="Inkt 78">
                  <a:extLst>
                    <a:ext uri="{FF2B5EF4-FFF2-40B4-BE49-F238E27FC236}">
                      <a16:creationId xmlns:a16="http://schemas.microsoft.com/office/drawing/2014/main" id="{DE6628C7-495F-EC48-BA4C-B10FFB42ED4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88945" y="1422533"/>
                  <a:ext cx="182160" cy="2862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0" name="Inkt 79">
                  <a:extLst>
                    <a:ext uri="{FF2B5EF4-FFF2-40B4-BE49-F238E27FC236}">
                      <a16:creationId xmlns:a16="http://schemas.microsoft.com/office/drawing/2014/main" id="{0BAA6432-E30D-8546-8F0D-6642FBAE4AB6}"/>
                    </a:ext>
                  </a:extLst>
                </p14:cNvPr>
                <p14:cNvContentPartPr/>
                <p14:nvPr/>
              </p14:nvContentPartPr>
              <p14:xfrm>
                <a:off x="8142305" y="1497783"/>
                <a:ext cx="62640" cy="130320"/>
              </p14:xfrm>
            </p:contentPart>
          </mc:Choice>
          <mc:Fallback xmlns="">
            <p:pic>
              <p:nvPicPr>
                <p:cNvPr id="80" name="Inkt 79">
                  <a:extLst>
                    <a:ext uri="{FF2B5EF4-FFF2-40B4-BE49-F238E27FC236}">
                      <a16:creationId xmlns:a16="http://schemas.microsoft.com/office/drawing/2014/main" id="{0BAA6432-E30D-8546-8F0D-6642FBAE4AB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34745" y="1490223"/>
                  <a:ext cx="77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1" name="Inkt 80">
                  <a:extLst>
                    <a:ext uri="{FF2B5EF4-FFF2-40B4-BE49-F238E27FC236}">
                      <a16:creationId xmlns:a16="http://schemas.microsoft.com/office/drawing/2014/main" id="{A219135B-37DF-B34F-A5CD-A0A553101AD4}"/>
                    </a:ext>
                  </a:extLst>
                </p14:cNvPr>
                <p14:cNvContentPartPr/>
                <p14:nvPr/>
              </p14:nvContentPartPr>
              <p14:xfrm>
                <a:off x="8121425" y="1388343"/>
                <a:ext cx="15840" cy="31680"/>
              </p14:xfrm>
            </p:contentPart>
          </mc:Choice>
          <mc:Fallback xmlns="">
            <p:pic>
              <p:nvPicPr>
                <p:cNvPr id="81" name="Inkt 80">
                  <a:extLst>
                    <a:ext uri="{FF2B5EF4-FFF2-40B4-BE49-F238E27FC236}">
                      <a16:creationId xmlns:a16="http://schemas.microsoft.com/office/drawing/2014/main" id="{A219135B-37DF-B34F-A5CD-A0A553101AD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13865" y="1380783"/>
                  <a:ext cx="30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2" name="Inkt 81">
                  <a:extLst>
                    <a:ext uri="{FF2B5EF4-FFF2-40B4-BE49-F238E27FC236}">
                      <a16:creationId xmlns:a16="http://schemas.microsoft.com/office/drawing/2014/main" id="{B02C1FAD-2B51-A045-8910-91ADF0BC68A4}"/>
                    </a:ext>
                  </a:extLst>
                </p14:cNvPr>
                <p14:cNvContentPartPr/>
                <p14:nvPr/>
              </p14:nvContentPartPr>
              <p14:xfrm>
                <a:off x="8209985" y="1398783"/>
                <a:ext cx="114840" cy="172080"/>
              </p14:xfrm>
            </p:contentPart>
          </mc:Choice>
          <mc:Fallback xmlns="">
            <p:pic>
              <p:nvPicPr>
                <p:cNvPr id="82" name="Inkt 81">
                  <a:extLst>
                    <a:ext uri="{FF2B5EF4-FFF2-40B4-BE49-F238E27FC236}">
                      <a16:creationId xmlns:a16="http://schemas.microsoft.com/office/drawing/2014/main" id="{B02C1FAD-2B51-A045-8910-91ADF0BC68A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02425" y="1391223"/>
                  <a:ext cx="129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3" name="Inkt 82">
                  <a:extLst>
                    <a:ext uri="{FF2B5EF4-FFF2-40B4-BE49-F238E27FC236}">
                      <a16:creationId xmlns:a16="http://schemas.microsoft.com/office/drawing/2014/main" id="{34F0836C-02CD-3E47-AD13-EF28D0B58188}"/>
                    </a:ext>
                  </a:extLst>
                </p14:cNvPr>
                <p14:cNvContentPartPr/>
                <p14:nvPr/>
              </p14:nvContentPartPr>
              <p14:xfrm>
                <a:off x="8329865" y="1227783"/>
                <a:ext cx="255240" cy="472680"/>
              </p14:xfrm>
            </p:contentPart>
          </mc:Choice>
          <mc:Fallback xmlns="">
            <p:pic>
              <p:nvPicPr>
                <p:cNvPr id="83" name="Inkt 82">
                  <a:extLst>
                    <a:ext uri="{FF2B5EF4-FFF2-40B4-BE49-F238E27FC236}">
                      <a16:creationId xmlns:a16="http://schemas.microsoft.com/office/drawing/2014/main" id="{34F0836C-02CD-3E47-AD13-EF28D0B5818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22316" y="1220229"/>
                  <a:ext cx="270339" cy="48778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5" name="Inkt 84">
                <a:extLst>
                  <a:ext uri="{FF2B5EF4-FFF2-40B4-BE49-F238E27FC236}">
                    <a16:creationId xmlns:a16="http://schemas.microsoft.com/office/drawing/2014/main" id="{2627589D-930E-9649-AB4B-171112C55AE5}"/>
                  </a:ext>
                </a:extLst>
              </p14:cNvPr>
              <p14:cNvContentPartPr/>
              <p14:nvPr/>
            </p14:nvContentPartPr>
            <p14:xfrm>
              <a:off x="7042185" y="1525601"/>
              <a:ext cx="1182600" cy="948240"/>
            </p14:xfrm>
          </p:contentPart>
        </mc:Choice>
        <mc:Fallback xmlns="">
          <p:pic>
            <p:nvPicPr>
              <p:cNvPr id="85" name="Inkt 84">
                <a:extLst>
                  <a:ext uri="{FF2B5EF4-FFF2-40B4-BE49-F238E27FC236}">
                    <a16:creationId xmlns:a16="http://schemas.microsoft.com/office/drawing/2014/main" id="{2627589D-930E-9649-AB4B-171112C55AE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952185" y="1345601"/>
                <a:ext cx="1362240" cy="130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ep 98">
            <a:extLst>
              <a:ext uri="{FF2B5EF4-FFF2-40B4-BE49-F238E27FC236}">
                <a16:creationId xmlns:a16="http://schemas.microsoft.com/office/drawing/2014/main" id="{199D6348-8470-AB41-9C0E-DA737D7C6E68}"/>
              </a:ext>
            </a:extLst>
          </p:cNvPr>
          <p:cNvGrpSpPr/>
          <p:nvPr/>
        </p:nvGrpSpPr>
        <p:grpSpPr>
          <a:xfrm>
            <a:off x="1048905" y="1383401"/>
            <a:ext cx="1083240" cy="1701720"/>
            <a:chOff x="1245785" y="1175583"/>
            <a:chExt cx="1083240" cy="170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6" name="Inkt 85">
                  <a:extLst>
                    <a:ext uri="{FF2B5EF4-FFF2-40B4-BE49-F238E27FC236}">
                      <a16:creationId xmlns:a16="http://schemas.microsoft.com/office/drawing/2014/main" id="{CCD73BC2-4DD5-A24F-BC34-71A7555C8683}"/>
                    </a:ext>
                  </a:extLst>
                </p14:cNvPr>
                <p14:cNvContentPartPr/>
                <p14:nvPr/>
              </p14:nvContentPartPr>
              <p14:xfrm>
                <a:off x="1417505" y="2689743"/>
                <a:ext cx="239760" cy="187560"/>
              </p14:xfrm>
            </p:contentPart>
          </mc:Choice>
          <mc:Fallback xmlns="">
            <p:pic>
              <p:nvPicPr>
                <p:cNvPr id="86" name="Inkt 85">
                  <a:extLst>
                    <a:ext uri="{FF2B5EF4-FFF2-40B4-BE49-F238E27FC236}">
                      <a16:creationId xmlns:a16="http://schemas.microsoft.com/office/drawing/2014/main" id="{CCD73BC2-4DD5-A24F-BC34-71A7555C868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09945" y="2682197"/>
                  <a:ext cx="254880" cy="2026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7" name="Inkt 86">
                  <a:extLst>
                    <a:ext uri="{FF2B5EF4-FFF2-40B4-BE49-F238E27FC236}">
                      <a16:creationId xmlns:a16="http://schemas.microsoft.com/office/drawing/2014/main" id="{B9A36B25-446E-0640-8F4B-2CE185EC5DF0}"/>
                    </a:ext>
                  </a:extLst>
                </p14:cNvPr>
                <p14:cNvContentPartPr/>
                <p14:nvPr/>
              </p14:nvContentPartPr>
              <p14:xfrm>
                <a:off x="1448825" y="2611623"/>
                <a:ext cx="208080" cy="88920"/>
              </p14:xfrm>
            </p:contentPart>
          </mc:Choice>
          <mc:Fallback xmlns="">
            <p:pic>
              <p:nvPicPr>
                <p:cNvPr id="87" name="Inkt 86">
                  <a:extLst>
                    <a:ext uri="{FF2B5EF4-FFF2-40B4-BE49-F238E27FC236}">
                      <a16:creationId xmlns:a16="http://schemas.microsoft.com/office/drawing/2014/main" id="{B9A36B25-446E-0640-8F4B-2CE185EC5DF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441252" y="2604032"/>
                  <a:ext cx="223226" cy="104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8" name="Inkt 87">
                  <a:extLst>
                    <a:ext uri="{FF2B5EF4-FFF2-40B4-BE49-F238E27FC236}">
                      <a16:creationId xmlns:a16="http://schemas.microsoft.com/office/drawing/2014/main" id="{11F309B6-091A-E84F-8E00-90B80103D6AB}"/>
                    </a:ext>
                  </a:extLst>
                </p14:cNvPr>
                <p14:cNvContentPartPr/>
                <p14:nvPr/>
              </p14:nvContentPartPr>
              <p14:xfrm>
                <a:off x="1245785" y="2512623"/>
                <a:ext cx="36720" cy="15840"/>
              </p14:xfrm>
            </p:contentPart>
          </mc:Choice>
          <mc:Fallback xmlns="">
            <p:pic>
              <p:nvPicPr>
                <p:cNvPr id="88" name="Inkt 87">
                  <a:extLst>
                    <a:ext uri="{FF2B5EF4-FFF2-40B4-BE49-F238E27FC236}">
                      <a16:creationId xmlns:a16="http://schemas.microsoft.com/office/drawing/2014/main" id="{11F309B6-091A-E84F-8E00-90B80103D6A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38225" y="2505063"/>
                  <a:ext cx="51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9" name="Inkt 88">
                  <a:extLst>
                    <a:ext uri="{FF2B5EF4-FFF2-40B4-BE49-F238E27FC236}">
                      <a16:creationId xmlns:a16="http://schemas.microsoft.com/office/drawing/2014/main" id="{E9819E3A-D245-AC4C-B154-42026F99EA4F}"/>
                    </a:ext>
                  </a:extLst>
                </p14:cNvPr>
                <p14:cNvContentPartPr/>
                <p14:nvPr/>
              </p14:nvContentPartPr>
              <p14:xfrm>
                <a:off x="1355225" y="2424423"/>
                <a:ext cx="307440" cy="161640"/>
              </p14:xfrm>
            </p:contentPart>
          </mc:Choice>
          <mc:Fallback xmlns="">
            <p:pic>
              <p:nvPicPr>
                <p:cNvPr id="89" name="Inkt 88">
                  <a:extLst>
                    <a:ext uri="{FF2B5EF4-FFF2-40B4-BE49-F238E27FC236}">
                      <a16:creationId xmlns:a16="http://schemas.microsoft.com/office/drawing/2014/main" id="{E9819E3A-D245-AC4C-B154-42026F99EA4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347665" y="2416863"/>
                  <a:ext cx="322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0" name="Inkt 89">
                  <a:extLst>
                    <a:ext uri="{FF2B5EF4-FFF2-40B4-BE49-F238E27FC236}">
                      <a16:creationId xmlns:a16="http://schemas.microsoft.com/office/drawing/2014/main" id="{87B4FAFC-2952-4548-8570-648E4F7C28D0}"/>
                    </a:ext>
                  </a:extLst>
                </p14:cNvPr>
                <p14:cNvContentPartPr/>
                <p14:nvPr/>
              </p14:nvContentPartPr>
              <p14:xfrm>
                <a:off x="1464305" y="2465823"/>
                <a:ext cx="78480" cy="78480"/>
              </p14:xfrm>
            </p:contentPart>
          </mc:Choice>
          <mc:Fallback xmlns="">
            <p:pic>
              <p:nvPicPr>
                <p:cNvPr id="90" name="Inkt 89">
                  <a:extLst>
                    <a:ext uri="{FF2B5EF4-FFF2-40B4-BE49-F238E27FC236}">
                      <a16:creationId xmlns:a16="http://schemas.microsoft.com/office/drawing/2014/main" id="{87B4FAFC-2952-4548-8570-648E4F7C28D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456745" y="2458263"/>
                  <a:ext cx="93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1" name="Inkt 90">
                  <a:extLst>
                    <a:ext uri="{FF2B5EF4-FFF2-40B4-BE49-F238E27FC236}">
                      <a16:creationId xmlns:a16="http://schemas.microsoft.com/office/drawing/2014/main" id="{F4056264-39D3-7C4A-83A2-16D9944FA7B4}"/>
                    </a:ext>
                  </a:extLst>
                </p14:cNvPr>
                <p14:cNvContentPartPr/>
                <p14:nvPr/>
              </p14:nvContentPartPr>
              <p14:xfrm>
                <a:off x="1511465" y="2205183"/>
                <a:ext cx="198000" cy="235080"/>
              </p14:xfrm>
            </p:contentPart>
          </mc:Choice>
          <mc:Fallback xmlns="">
            <p:pic>
              <p:nvPicPr>
                <p:cNvPr id="91" name="Inkt 90">
                  <a:extLst>
                    <a:ext uri="{FF2B5EF4-FFF2-40B4-BE49-F238E27FC236}">
                      <a16:creationId xmlns:a16="http://schemas.microsoft.com/office/drawing/2014/main" id="{F4056264-39D3-7C4A-83A2-16D9944FA7B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503919" y="2197623"/>
                  <a:ext cx="213093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2" name="Inkt 91">
                  <a:extLst>
                    <a:ext uri="{FF2B5EF4-FFF2-40B4-BE49-F238E27FC236}">
                      <a16:creationId xmlns:a16="http://schemas.microsoft.com/office/drawing/2014/main" id="{96982E5F-C45A-DA47-9729-ABC34811A53F}"/>
                    </a:ext>
                  </a:extLst>
                </p14:cNvPr>
                <p14:cNvContentPartPr/>
                <p14:nvPr/>
              </p14:nvContentPartPr>
              <p14:xfrm>
                <a:off x="1630985" y="2106903"/>
                <a:ext cx="151200" cy="202680"/>
              </p14:xfrm>
            </p:contentPart>
          </mc:Choice>
          <mc:Fallback xmlns="">
            <p:pic>
              <p:nvPicPr>
                <p:cNvPr id="92" name="Inkt 91">
                  <a:extLst>
                    <a:ext uri="{FF2B5EF4-FFF2-40B4-BE49-F238E27FC236}">
                      <a16:creationId xmlns:a16="http://schemas.microsoft.com/office/drawing/2014/main" id="{96982E5F-C45A-DA47-9729-ABC34811A53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623425" y="2099343"/>
                  <a:ext cx="166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3" name="Inkt 92">
                  <a:extLst>
                    <a:ext uri="{FF2B5EF4-FFF2-40B4-BE49-F238E27FC236}">
                      <a16:creationId xmlns:a16="http://schemas.microsoft.com/office/drawing/2014/main" id="{53E45463-1566-1D4E-AC3E-A4BD90C1B1B6}"/>
                    </a:ext>
                  </a:extLst>
                </p14:cNvPr>
                <p14:cNvContentPartPr/>
                <p14:nvPr/>
              </p14:nvContentPartPr>
              <p14:xfrm>
                <a:off x="1698665" y="1888023"/>
                <a:ext cx="192960" cy="218880"/>
              </p14:xfrm>
            </p:contentPart>
          </mc:Choice>
          <mc:Fallback xmlns="">
            <p:pic>
              <p:nvPicPr>
                <p:cNvPr id="93" name="Inkt 92">
                  <a:extLst>
                    <a:ext uri="{FF2B5EF4-FFF2-40B4-BE49-F238E27FC236}">
                      <a16:creationId xmlns:a16="http://schemas.microsoft.com/office/drawing/2014/main" id="{53E45463-1566-1D4E-AC3E-A4BD90C1B1B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691105" y="1880463"/>
                  <a:ext cx="2080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4" name="Inkt 93">
                  <a:extLst>
                    <a:ext uri="{FF2B5EF4-FFF2-40B4-BE49-F238E27FC236}">
                      <a16:creationId xmlns:a16="http://schemas.microsoft.com/office/drawing/2014/main" id="{C664D903-C45D-104A-9200-21D5660AC19C}"/>
                    </a:ext>
                  </a:extLst>
                </p14:cNvPr>
                <p14:cNvContentPartPr/>
                <p14:nvPr/>
              </p14:nvContentPartPr>
              <p14:xfrm>
                <a:off x="1771745" y="1711263"/>
                <a:ext cx="149040" cy="198000"/>
              </p14:xfrm>
            </p:contentPart>
          </mc:Choice>
          <mc:Fallback xmlns="">
            <p:pic>
              <p:nvPicPr>
                <p:cNvPr id="94" name="Inkt 93">
                  <a:extLst>
                    <a:ext uri="{FF2B5EF4-FFF2-40B4-BE49-F238E27FC236}">
                      <a16:creationId xmlns:a16="http://schemas.microsoft.com/office/drawing/2014/main" id="{C664D903-C45D-104A-9200-21D5660AC19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764185" y="1703717"/>
                  <a:ext cx="164160" cy="213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5" name="Inkt 94">
                  <a:extLst>
                    <a:ext uri="{FF2B5EF4-FFF2-40B4-BE49-F238E27FC236}">
                      <a16:creationId xmlns:a16="http://schemas.microsoft.com/office/drawing/2014/main" id="{F7DF8353-2126-9F4F-906F-1975AEC6AF83}"/>
                    </a:ext>
                  </a:extLst>
                </p14:cNvPr>
                <p14:cNvContentPartPr/>
                <p14:nvPr/>
              </p14:nvContentPartPr>
              <p14:xfrm>
                <a:off x="1844465" y="1638183"/>
                <a:ext cx="140760" cy="125280"/>
              </p14:xfrm>
            </p:contentPart>
          </mc:Choice>
          <mc:Fallback xmlns="">
            <p:pic>
              <p:nvPicPr>
                <p:cNvPr id="95" name="Inkt 94">
                  <a:extLst>
                    <a:ext uri="{FF2B5EF4-FFF2-40B4-BE49-F238E27FC236}">
                      <a16:creationId xmlns:a16="http://schemas.microsoft.com/office/drawing/2014/main" id="{F7DF8353-2126-9F4F-906F-1975AEC6AF8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36924" y="1630623"/>
                  <a:ext cx="155841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6" name="Inkt 95">
                  <a:extLst>
                    <a:ext uri="{FF2B5EF4-FFF2-40B4-BE49-F238E27FC236}">
                      <a16:creationId xmlns:a16="http://schemas.microsoft.com/office/drawing/2014/main" id="{3EF32B56-8EFE-084D-84F6-870B10ED22C9}"/>
                    </a:ext>
                  </a:extLst>
                </p14:cNvPr>
                <p14:cNvContentPartPr/>
                <p14:nvPr/>
              </p14:nvContentPartPr>
              <p14:xfrm>
                <a:off x="1750865" y="1513263"/>
                <a:ext cx="21240" cy="15840"/>
              </p14:xfrm>
            </p:contentPart>
          </mc:Choice>
          <mc:Fallback xmlns="">
            <p:pic>
              <p:nvPicPr>
                <p:cNvPr id="96" name="Inkt 95">
                  <a:extLst>
                    <a:ext uri="{FF2B5EF4-FFF2-40B4-BE49-F238E27FC236}">
                      <a16:creationId xmlns:a16="http://schemas.microsoft.com/office/drawing/2014/main" id="{3EF32B56-8EFE-084D-84F6-870B10ED22C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743305" y="1505703"/>
                  <a:ext cx="36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7" name="Inkt 96">
                  <a:extLst>
                    <a:ext uri="{FF2B5EF4-FFF2-40B4-BE49-F238E27FC236}">
                      <a16:creationId xmlns:a16="http://schemas.microsoft.com/office/drawing/2014/main" id="{E2ABC919-5100-3847-AE37-A278C6A1FCD0}"/>
                    </a:ext>
                  </a:extLst>
                </p14:cNvPr>
                <p14:cNvContentPartPr/>
                <p14:nvPr/>
              </p14:nvContentPartPr>
              <p14:xfrm>
                <a:off x="1880825" y="1445583"/>
                <a:ext cx="229320" cy="234720"/>
              </p14:xfrm>
            </p:contentPart>
          </mc:Choice>
          <mc:Fallback xmlns="">
            <p:pic>
              <p:nvPicPr>
                <p:cNvPr id="97" name="Inkt 96">
                  <a:extLst>
                    <a:ext uri="{FF2B5EF4-FFF2-40B4-BE49-F238E27FC236}">
                      <a16:creationId xmlns:a16="http://schemas.microsoft.com/office/drawing/2014/main" id="{E2ABC919-5100-3847-AE37-A278C6A1FCD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73265" y="1438023"/>
                  <a:ext cx="244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8" name="Inkt 97">
                  <a:extLst>
                    <a:ext uri="{FF2B5EF4-FFF2-40B4-BE49-F238E27FC236}">
                      <a16:creationId xmlns:a16="http://schemas.microsoft.com/office/drawing/2014/main" id="{1A923504-6772-CC45-82BD-0409A7CD9BC6}"/>
                    </a:ext>
                  </a:extLst>
                </p14:cNvPr>
                <p14:cNvContentPartPr/>
                <p14:nvPr/>
              </p14:nvContentPartPr>
              <p14:xfrm>
                <a:off x="2011145" y="1175583"/>
                <a:ext cx="317880" cy="512640"/>
              </p14:xfrm>
            </p:contentPart>
          </mc:Choice>
          <mc:Fallback xmlns="">
            <p:pic>
              <p:nvPicPr>
                <p:cNvPr id="98" name="Inkt 97">
                  <a:extLst>
                    <a:ext uri="{FF2B5EF4-FFF2-40B4-BE49-F238E27FC236}">
                      <a16:creationId xmlns:a16="http://schemas.microsoft.com/office/drawing/2014/main" id="{1A923504-6772-CC45-82BD-0409A7CD9BC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03585" y="1168023"/>
                  <a:ext cx="333000" cy="52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0" name="Inkt 99">
                <a:extLst>
                  <a:ext uri="{FF2B5EF4-FFF2-40B4-BE49-F238E27FC236}">
                    <a16:creationId xmlns:a16="http://schemas.microsoft.com/office/drawing/2014/main" id="{1CB28978-69F7-094E-8E98-F4F9E89B59D2}"/>
                  </a:ext>
                </a:extLst>
              </p14:cNvPr>
              <p14:cNvContentPartPr/>
              <p14:nvPr/>
            </p14:nvContentPartPr>
            <p14:xfrm>
              <a:off x="936225" y="1268561"/>
              <a:ext cx="1313280" cy="1999080"/>
            </p14:xfrm>
          </p:contentPart>
        </mc:Choice>
        <mc:Fallback xmlns="">
          <p:pic>
            <p:nvPicPr>
              <p:cNvPr id="100" name="Inkt 99">
                <a:extLst>
                  <a:ext uri="{FF2B5EF4-FFF2-40B4-BE49-F238E27FC236}">
                    <a16:creationId xmlns:a16="http://schemas.microsoft.com/office/drawing/2014/main" id="{1CB28978-69F7-094E-8E98-F4F9E89B59D2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46225" y="1088561"/>
                <a:ext cx="1492920" cy="23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1" name="Inkt 100">
                <a:extLst>
                  <a:ext uri="{FF2B5EF4-FFF2-40B4-BE49-F238E27FC236}">
                    <a16:creationId xmlns:a16="http://schemas.microsoft.com/office/drawing/2014/main" id="{BEFB954F-A0C1-B746-91D9-A19239EA224E}"/>
                  </a:ext>
                </a:extLst>
              </p14:cNvPr>
              <p14:cNvContentPartPr/>
              <p14:nvPr/>
            </p14:nvContentPartPr>
            <p14:xfrm>
              <a:off x="5072265" y="5601876"/>
              <a:ext cx="338760" cy="26280"/>
            </p14:xfrm>
          </p:contentPart>
        </mc:Choice>
        <mc:Fallback xmlns="">
          <p:pic>
            <p:nvPicPr>
              <p:cNvPr id="101" name="Inkt 100">
                <a:extLst>
                  <a:ext uri="{FF2B5EF4-FFF2-40B4-BE49-F238E27FC236}">
                    <a16:creationId xmlns:a16="http://schemas.microsoft.com/office/drawing/2014/main" id="{BEFB954F-A0C1-B746-91D9-A19239EA224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982265" y="5421876"/>
                <a:ext cx="518400" cy="38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ep 119">
            <a:extLst>
              <a:ext uri="{FF2B5EF4-FFF2-40B4-BE49-F238E27FC236}">
                <a16:creationId xmlns:a16="http://schemas.microsoft.com/office/drawing/2014/main" id="{7C6EE820-A2F5-CC4D-9336-DCB64102FACB}"/>
              </a:ext>
            </a:extLst>
          </p:cNvPr>
          <p:cNvGrpSpPr/>
          <p:nvPr/>
        </p:nvGrpSpPr>
        <p:grpSpPr>
          <a:xfrm>
            <a:off x="5655465" y="5346636"/>
            <a:ext cx="2613240" cy="582840"/>
            <a:chOff x="5852345" y="5510703"/>
            <a:chExt cx="2613240" cy="5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2" name="Inkt 101">
                  <a:extLst>
                    <a:ext uri="{FF2B5EF4-FFF2-40B4-BE49-F238E27FC236}">
                      <a16:creationId xmlns:a16="http://schemas.microsoft.com/office/drawing/2014/main" id="{C9A55505-BD4E-4544-B3CA-2EF0C2A1D024}"/>
                    </a:ext>
                  </a:extLst>
                </p14:cNvPr>
                <p14:cNvContentPartPr/>
                <p14:nvPr/>
              </p14:nvContentPartPr>
              <p14:xfrm>
                <a:off x="5852345" y="5557503"/>
                <a:ext cx="224280" cy="286560"/>
              </p14:xfrm>
            </p:contentPart>
          </mc:Choice>
          <mc:Fallback xmlns="">
            <p:pic>
              <p:nvPicPr>
                <p:cNvPr id="102" name="Inkt 101">
                  <a:extLst>
                    <a:ext uri="{FF2B5EF4-FFF2-40B4-BE49-F238E27FC236}">
                      <a16:creationId xmlns:a16="http://schemas.microsoft.com/office/drawing/2014/main" id="{C9A55505-BD4E-4544-B3CA-2EF0C2A1D02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44785" y="5549943"/>
                  <a:ext cx="2394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3" name="Inkt 102">
                  <a:extLst>
                    <a:ext uri="{FF2B5EF4-FFF2-40B4-BE49-F238E27FC236}">
                      <a16:creationId xmlns:a16="http://schemas.microsoft.com/office/drawing/2014/main" id="{B5124539-F9F5-3E4B-91F0-6A0B53FC0DCB}"/>
                    </a:ext>
                  </a:extLst>
                </p14:cNvPr>
                <p14:cNvContentPartPr/>
                <p14:nvPr/>
              </p14:nvContentPartPr>
              <p14:xfrm>
                <a:off x="6086345" y="5713743"/>
                <a:ext cx="172080" cy="114840"/>
              </p14:xfrm>
            </p:contentPart>
          </mc:Choice>
          <mc:Fallback xmlns="">
            <p:pic>
              <p:nvPicPr>
                <p:cNvPr id="103" name="Inkt 102">
                  <a:extLst>
                    <a:ext uri="{FF2B5EF4-FFF2-40B4-BE49-F238E27FC236}">
                      <a16:creationId xmlns:a16="http://schemas.microsoft.com/office/drawing/2014/main" id="{B5124539-F9F5-3E4B-91F0-6A0B53FC0DC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078785" y="5706183"/>
                  <a:ext cx="187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4" name="Inkt 103">
                  <a:extLst>
                    <a:ext uri="{FF2B5EF4-FFF2-40B4-BE49-F238E27FC236}">
                      <a16:creationId xmlns:a16="http://schemas.microsoft.com/office/drawing/2014/main" id="{99E8CD46-5B06-4F44-A161-F4F589695A58}"/>
                    </a:ext>
                  </a:extLst>
                </p14:cNvPr>
                <p14:cNvContentPartPr/>
                <p14:nvPr/>
              </p14:nvContentPartPr>
              <p14:xfrm>
                <a:off x="6258065" y="5692863"/>
                <a:ext cx="130320" cy="400680"/>
              </p14:xfrm>
            </p:contentPart>
          </mc:Choice>
          <mc:Fallback xmlns="">
            <p:pic>
              <p:nvPicPr>
                <p:cNvPr id="104" name="Inkt 103">
                  <a:extLst>
                    <a:ext uri="{FF2B5EF4-FFF2-40B4-BE49-F238E27FC236}">
                      <a16:creationId xmlns:a16="http://schemas.microsoft.com/office/drawing/2014/main" id="{99E8CD46-5B06-4F44-A161-F4F589695A5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250505" y="5685296"/>
                  <a:ext cx="145440" cy="4158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5" name="Inkt 104">
                  <a:extLst>
                    <a:ext uri="{FF2B5EF4-FFF2-40B4-BE49-F238E27FC236}">
                      <a16:creationId xmlns:a16="http://schemas.microsoft.com/office/drawing/2014/main" id="{8D4AB56B-27A5-B845-8886-DF8F175EC8D7}"/>
                    </a:ext>
                  </a:extLst>
                </p14:cNvPr>
                <p14:cNvContentPartPr/>
                <p14:nvPr/>
              </p14:nvContentPartPr>
              <p14:xfrm>
                <a:off x="6424745" y="5719143"/>
                <a:ext cx="125280" cy="130320"/>
              </p14:xfrm>
            </p:contentPart>
          </mc:Choice>
          <mc:Fallback xmlns="">
            <p:pic>
              <p:nvPicPr>
                <p:cNvPr id="105" name="Inkt 104">
                  <a:extLst>
                    <a:ext uri="{FF2B5EF4-FFF2-40B4-BE49-F238E27FC236}">
                      <a16:creationId xmlns:a16="http://schemas.microsoft.com/office/drawing/2014/main" id="{8D4AB56B-27A5-B845-8886-DF8F175EC8D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17185" y="5711604"/>
                  <a:ext cx="140400" cy="1453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6" name="Inkt 105">
                  <a:extLst>
                    <a:ext uri="{FF2B5EF4-FFF2-40B4-BE49-F238E27FC236}">
                      <a16:creationId xmlns:a16="http://schemas.microsoft.com/office/drawing/2014/main" id="{FD007256-30ED-614C-946D-D733F528FCA3}"/>
                    </a:ext>
                  </a:extLst>
                </p14:cNvPr>
                <p14:cNvContentPartPr/>
                <p14:nvPr/>
              </p14:nvContentPartPr>
              <p14:xfrm>
                <a:off x="6586025" y="5573343"/>
                <a:ext cx="31680" cy="250200"/>
              </p14:xfrm>
            </p:contentPart>
          </mc:Choice>
          <mc:Fallback xmlns="">
            <p:pic>
              <p:nvPicPr>
                <p:cNvPr id="106" name="Inkt 105">
                  <a:extLst>
                    <a:ext uri="{FF2B5EF4-FFF2-40B4-BE49-F238E27FC236}">
                      <a16:creationId xmlns:a16="http://schemas.microsoft.com/office/drawing/2014/main" id="{FD007256-30ED-614C-946D-D733F528FCA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78465" y="5565783"/>
                  <a:ext cx="46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7" name="Inkt 106">
                  <a:extLst>
                    <a:ext uri="{FF2B5EF4-FFF2-40B4-BE49-F238E27FC236}">
                      <a16:creationId xmlns:a16="http://schemas.microsoft.com/office/drawing/2014/main" id="{33D20552-FC6D-8E49-8F51-ED86DF14CFE4}"/>
                    </a:ext>
                  </a:extLst>
                </p14:cNvPr>
                <p14:cNvContentPartPr/>
                <p14:nvPr/>
              </p14:nvContentPartPr>
              <p14:xfrm>
                <a:off x="6653705" y="5755503"/>
                <a:ext cx="31680" cy="47160"/>
              </p14:xfrm>
            </p:contentPart>
          </mc:Choice>
          <mc:Fallback xmlns="">
            <p:pic>
              <p:nvPicPr>
                <p:cNvPr id="107" name="Inkt 106">
                  <a:extLst>
                    <a:ext uri="{FF2B5EF4-FFF2-40B4-BE49-F238E27FC236}">
                      <a16:creationId xmlns:a16="http://schemas.microsoft.com/office/drawing/2014/main" id="{33D20552-FC6D-8E49-8F51-ED86DF14CFE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646058" y="5747943"/>
                  <a:ext cx="46974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8" name="Inkt 107">
                  <a:extLst>
                    <a:ext uri="{FF2B5EF4-FFF2-40B4-BE49-F238E27FC236}">
                      <a16:creationId xmlns:a16="http://schemas.microsoft.com/office/drawing/2014/main" id="{5D288D80-5DAB-6643-AE60-40F114BAC416}"/>
                    </a:ext>
                  </a:extLst>
                </p14:cNvPr>
                <p14:cNvContentPartPr/>
                <p14:nvPr/>
              </p14:nvContentPartPr>
              <p14:xfrm>
                <a:off x="6596465" y="5750103"/>
                <a:ext cx="104400" cy="322920"/>
              </p14:xfrm>
            </p:contentPart>
          </mc:Choice>
          <mc:Fallback xmlns="">
            <p:pic>
              <p:nvPicPr>
                <p:cNvPr id="108" name="Inkt 107">
                  <a:extLst>
                    <a:ext uri="{FF2B5EF4-FFF2-40B4-BE49-F238E27FC236}">
                      <a16:creationId xmlns:a16="http://schemas.microsoft.com/office/drawing/2014/main" id="{5D288D80-5DAB-6643-AE60-40F114BAC41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88905" y="5742543"/>
                  <a:ext cx="1195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9" name="Inkt 108">
                  <a:extLst>
                    <a:ext uri="{FF2B5EF4-FFF2-40B4-BE49-F238E27FC236}">
                      <a16:creationId xmlns:a16="http://schemas.microsoft.com/office/drawing/2014/main" id="{86CCA600-A1D0-D540-B4EF-F796669894D4}"/>
                    </a:ext>
                  </a:extLst>
                </p14:cNvPr>
                <p14:cNvContentPartPr/>
                <p14:nvPr/>
              </p14:nvContentPartPr>
              <p14:xfrm>
                <a:off x="6752705" y="5562903"/>
                <a:ext cx="109800" cy="286560"/>
              </p14:xfrm>
            </p:contentPart>
          </mc:Choice>
          <mc:Fallback xmlns="">
            <p:pic>
              <p:nvPicPr>
                <p:cNvPr id="109" name="Inkt 108">
                  <a:extLst>
                    <a:ext uri="{FF2B5EF4-FFF2-40B4-BE49-F238E27FC236}">
                      <a16:creationId xmlns:a16="http://schemas.microsoft.com/office/drawing/2014/main" id="{86CCA600-A1D0-D540-B4EF-F796669894D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745145" y="5555352"/>
                  <a:ext cx="124920" cy="301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0" name="Inkt 109">
                  <a:extLst>
                    <a:ext uri="{FF2B5EF4-FFF2-40B4-BE49-F238E27FC236}">
                      <a16:creationId xmlns:a16="http://schemas.microsoft.com/office/drawing/2014/main" id="{FA2B84DC-288E-4245-B1EF-CA03644B6476}"/>
                    </a:ext>
                  </a:extLst>
                </p14:cNvPr>
                <p14:cNvContentPartPr/>
                <p14:nvPr/>
              </p14:nvContentPartPr>
              <p14:xfrm>
                <a:off x="6888065" y="5677383"/>
                <a:ext cx="93960" cy="151200"/>
              </p14:xfrm>
            </p:contentPart>
          </mc:Choice>
          <mc:Fallback xmlns="">
            <p:pic>
              <p:nvPicPr>
                <p:cNvPr id="110" name="Inkt 109">
                  <a:extLst>
                    <a:ext uri="{FF2B5EF4-FFF2-40B4-BE49-F238E27FC236}">
                      <a16:creationId xmlns:a16="http://schemas.microsoft.com/office/drawing/2014/main" id="{FA2B84DC-288E-4245-B1EF-CA03644B647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80534" y="5669841"/>
                  <a:ext cx="109022" cy="166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1" name="Inkt 110">
                  <a:extLst>
                    <a:ext uri="{FF2B5EF4-FFF2-40B4-BE49-F238E27FC236}">
                      <a16:creationId xmlns:a16="http://schemas.microsoft.com/office/drawing/2014/main" id="{77EDA6F3-7C87-E947-9EFF-DF29B8973AA5}"/>
                    </a:ext>
                  </a:extLst>
                </p14:cNvPr>
                <p14:cNvContentPartPr/>
                <p14:nvPr/>
              </p14:nvContentPartPr>
              <p14:xfrm>
                <a:off x="7070225" y="5510703"/>
                <a:ext cx="172080" cy="328320"/>
              </p14:xfrm>
            </p:contentPart>
          </mc:Choice>
          <mc:Fallback xmlns="">
            <p:pic>
              <p:nvPicPr>
                <p:cNvPr id="111" name="Inkt 110">
                  <a:extLst>
                    <a:ext uri="{FF2B5EF4-FFF2-40B4-BE49-F238E27FC236}">
                      <a16:creationId xmlns:a16="http://schemas.microsoft.com/office/drawing/2014/main" id="{77EDA6F3-7C87-E947-9EFF-DF29B8973AA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062665" y="5503143"/>
                  <a:ext cx="1872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2" name="Inkt 111">
                  <a:extLst>
                    <a:ext uri="{FF2B5EF4-FFF2-40B4-BE49-F238E27FC236}">
                      <a16:creationId xmlns:a16="http://schemas.microsoft.com/office/drawing/2014/main" id="{2AC84B5C-D4D7-3044-BB2A-C0E84956DE87}"/>
                    </a:ext>
                  </a:extLst>
                </p14:cNvPr>
                <p14:cNvContentPartPr/>
                <p14:nvPr/>
              </p14:nvContentPartPr>
              <p14:xfrm>
                <a:off x="7267865" y="5698263"/>
                <a:ext cx="177480" cy="120240"/>
              </p14:xfrm>
            </p:contentPart>
          </mc:Choice>
          <mc:Fallback xmlns="">
            <p:pic>
              <p:nvPicPr>
                <p:cNvPr id="112" name="Inkt 111">
                  <a:extLst>
                    <a:ext uri="{FF2B5EF4-FFF2-40B4-BE49-F238E27FC236}">
                      <a16:creationId xmlns:a16="http://schemas.microsoft.com/office/drawing/2014/main" id="{2AC84B5C-D4D7-3044-BB2A-C0E84956DE8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60290" y="5690703"/>
                  <a:ext cx="192631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3" name="Inkt 112">
                  <a:extLst>
                    <a:ext uri="{FF2B5EF4-FFF2-40B4-BE49-F238E27FC236}">
                      <a16:creationId xmlns:a16="http://schemas.microsoft.com/office/drawing/2014/main" id="{5F15B4C1-9547-4342-AB4D-F3852AADFDB6}"/>
                    </a:ext>
                  </a:extLst>
                </p14:cNvPr>
                <p14:cNvContentPartPr/>
                <p14:nvPr/>
              </p14:nvContentPartPr>
              <p14:xfrm>
                <a:off x="7481345" y="5646063"/>
                <a:ext cx="156600" cy="192960"/>
              </p14:xfrm>
            </p:contentPart>
          </mc:Choice>
          <mc:Fallback xmlns="">
            <p:pic>
              <p:nvPicPr>
                <p:cNvPr id="113" name="Inkt 112">
                  <a:extLst>
                    <a:ext uri="{FF2B5EF4-FFF2-40B4-BE49-F238E27FC236}">
                      <a16:creationId xmlns:a16="http://schemas.microsoft.com/office/drawing/2014/main" id="{5F15B4C1-9547-4342-AB4D-F3852AADFDB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473768" y="5638503"/>
                  <a:ext cx="171755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4" name="Inkt 113">
                  <a:extLst>
                    <a:ext uri="{FF2B5EF4-FFF2-40B4-BE49-F238E27FC236}">
                      <a16:creationId xmlns:a16="http://schemas.microsoft.com/office/drawing/2014/main" id="{99B4260B-0905-354B-AD4E-486EF4E21D67}"/>
                    </a:ext>
                  </a:extLst>
                </p14:cNvPr>
                <p14:cNvContentPartPr/>
                <p14:nvPr/>
              </p14:nvContentPartPr>
              <p14:xfrm>
                <a:off x="7637585" y="5557503"/>
                <a:ext cx="140760" cy="255240"/>
              </p14:xfrm>
            </p:contentPart>
          </mc:Choice>
          <mc:Fallback xmlns="">
            <p:pic>
              <p:nvPicPr>
                <p:cNvPr id="114" name="Inkt 113">
                  <a:extLst>
                    <a:ext uri="{FF2B5EF4-FFF2-40B4-BE49-F238E27FC236}">
                      <a16:creationId xmlns:a16="http://schemas.microsoft.com/office/drawing/2014/main" id="{99B4260B-0905-354B-AD4E-486EF4E21D6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630044" y="5549943"/>
                  <a:ext cx="155841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5" name="Inkt 114">
                  <a:extLst>
                    <a:ext uri="{FF2B5EF4-FFF2-40B4-BE49-F238E27FC236}">
                      <a16:creationId xmlns:a16="http://schemas.microsoft.com/office/drawing/2014/main" id="{4F05CC0D-F45A-F349-8E31-5035ACD7F15A}"/>
                    </a:ext>
                  </a:extLst>
                </p14:cNvPr>
                <p14:cNvContentPartPr/>
                <p14:nvPr/>
              </p14:nvContentPartPr>
              <p14:xfrm>
                <a:off x="7642625" y="5666943"/>
                <a:ext cx="140760" cy="15840"/>
              </p14:xfrm>
            </p:contentPart>
          </mc:Choice>
          <mc:Fallback xmlns="">
            <p:pic>
              <p:nvPicPr>
                <p:cNvPr id="115" name="Inkt 114">
                  <a:extLst>
                    <a:ext uri="{FF2B5EF4-FFF2-40B4-BE49-F238E27FC236}">
                      <a16:creationId xmlns:a16="http://schemas.microsoft.com/office/drawing/2014/main" id="{4F05CC0D-F45A-F349-8E31-5035ACD7F15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35065" y="5659551"/>
                  <a:ext cx="155880" cy="30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6" name="Inkt 115">
                  <a:extLst>
                    <a:ext uri="{FF2B5EF4-FFF2-40B4-BE49-F238E27FC236}">
                      <a16:creationId xmlns:a16="http://schemas.microsoft.com/office/drawing/2014/main" id="{3407700D-41F2-174A-B147-60DBA03A0520}"/>
                    </a:ext>
                  </a:extLst>
                </p14:cNvPr>
                <p14:cNvContentPartPr/>
                <p14:nvPr/>
              </p14:nvContentPartPr>
              <p14:xfrm>
                <a:off x="7803905" y="5641023"/>
                <a:ext cx="218880" cy="167040"/>
              </p14:xfrm>
            </p:contentPart>
          </mc:Choice>
          <mc:Fallback xmlns="">
            <p:pic>
              <p:nvPicPr>
                <p:cNvPr id="116" name="Inkt 115">
                  <a:extLst>
                    <a:ext uri="{FF2B5EF4-FFF2-40B4-BE49-F238E27FC236}">
                      <a16:creationId xmlns:a16="http://schemas.microsoft.com/office/drawing/2014/main" id="{3407700D-41F2-174A-B147-60DBA03A052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96345" y="5633463"/>
                  <a:ext cx="234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7" name="Inkt 116">
                  <a:extLst>
                    <a:ext uri="{FF2B5EF4-FFF2-40B4-BE49-F238E27FC236}">
                      <a16:creationId xmlns:a16="http://schemas.microsoft.com/office/drawing/2014/main" id="{D7FFF64F-F4A2-F547-AFDC-5A9EF6C39BE4}"/>
                    </a:ext>
                  </a:extLst>
                </p14:cNvPr>
                <p14:cNvContentPartPr/>
                <p14:nvPr/>
              </p14:nvContentPartPr>
              <p14:xfrm>
                <a:off x="8053745" y="5615463"/>
                <a:ext cx="156600" cy="176040"/>
              </p14:xfrm>
            </p:contentPart>
          </mc:Choice>
          <mc:Fallback xmlns="">
            <p:pic>
              <p:nvPicPr>
                <p:cNvPr id="117" name="Inkt 116">
                  <a:extLst>
                    <a:ext uri="{FF2B5EF4-FFF2-40B4-BE49-F238E27FC236}">
                      <a16:creationId xmlns:a16="http://schemas.microsoft.com/office/drawing/2014/main" id="{D7FFF64F-F4A2-F547-AFDC-5A9EF6C39BE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46185" y="5607903"/>
                  <a:ext cx="171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8" name="Inkt 117">
                  <a:extLst>
                    <a:ext uri="{FF2B5EF4-FFF2-40B4-BE49-F238E27FC236}">
                      <a16:creationId xmlns:a16="http://schemas.microsoft.com/office/drawing/2014/main" id="{CC6DA0C1-5BB2-CD41-A177-BF1FB2AFCEEC}"/>
                    </a:ext>
                  </a:extLst>
                </p14:cNvPr>
                <p14:cNvContentPartPr/>
                <p14:nvPr/>
              </p14:nvContentPartPr>
              <p14:xfrm>
                <a:off x="8241305" y="5573343"/>
                <a:ext cx="156600" cy="234720"/>
              </p14:xfrm>
            </p:contentPart>
          </mc:Choice>
          <mc:Fallback xmlns="">
            <p:pic>
              <p:nvPicPr>
                <p:cNvPr id="118" name="Inkt 117">
                  <a:extLst>
                    <a:ext uri="{FF2B5EF4-FFF2-40B4-BE49-F238E27FC236}">
                      <a16:creationId xmlns:a16="http://schemas.microsoft.com/office/drawing/2014/main" id="{CC6DA0C1-5BB2-CD41-A177-BF1FB2AFCEE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233745" y="5565783"/>
                  <a:ext cx="1717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9" name="Inkt 118">
                  <a:extLst>
                    <a:ext uri="{FF2B5EF4-FFF2-40B4-BE49-F238E27FC236}">
                      <a16:creationId xmlns:a16="http://schemas.microsoft.com/office/drawing/2014/main" id="{A9CA5DD8-FCE0-F94D-8088-23B48D7A390E}"/>
                    </a:ext>
                  </a:extLst>
                </p14:cNvPr>
                <p14:cNvContentPartPr/>
                <p14:nvPr/>
              </p14:nvContentPartPr>
              <p14:xfrm>
                <a:off x="8454785" y="5786823"/>
                <a:ext cx="10800" cy="10800"/>
              </p14:xfrm>
            </p:contentPart>
          </mc:Choice>
          <mc:Fallback xmlns="">
            <p:pic>
              <p:nvPicPr>
                <p:cNvPr id="119" name="Inkt 118">
                  <a:extLst>
                    <a:ext uri="{FF2B5EF4-FFF2-40B4-BE49-F238E27FC236}">
                      <a16:creationId xmlns:a16="http://schemas.microsoft.com/office/drawing/2014/main" id="{A9CA5DD8-FCE0-F94D-8088-23B48D7A390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447225" y="5779263"/>
                  <a:ext cx="259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348ACD21-8A36-6648-8788-77A41D0BA84D}"/>
              </a:ext>
            </a:extLst>
          </p:cNvPr>
          <p:cNvGrpSpPr/>
          <p:nvPr/>
        </p:nvGrpSpPr>
        <p:grpSpPr>
          <a:xfrm>
            <a:off x="3375585" y="373241"/>
            <a:ext cx="3737520" cy="1145160"/>
            <a:chOff x="3572465" y="165423"/>
            <a:chExt cx="3737520" cy="11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" name="Inkt 1">
                  <a:extLst>
                    <a:ext uri="{FF2B5EF4-FFF2-40B4-BE49-F238E27FC236}">
                      <a16:creationId xmlns:a16="http://schemas.microsoft.com/office/drawing/2014/main" id="{C19F4496-5A35-2543-B6C1-630BE88D860F}"/>
                    </a:ext>
                  </a:extLst>
                </p14:cNvPr>
                <p14:cNvContentPartPr/>
                <p14:nvPr/>
              </p14:nvContentPartPr>
              <p14:xfrm>
                <a:off x="3572465" y="748263"/>
                <a:ext cx="370080" cy="562320"/>
              </p14:xfrm>
            </p:contentPart>
          </mc:Choice>
          <mc:Fallback xmlns="">
            <p:pic>
              <p:nvPicPr>
                <p:cNvPr id="2" name="Inkt 1">
                  <a:extLst>
                    <a:ext uri="{FF2B5EF4-FFF2-40B4-BE49-F238E27FC236}">
                      <a16:creationId xmlns:a16="http://schemas.microsoft.com/office/drawing/2014/main" id="{C19F4496-5A35-2543-B6C1-630BE88D860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564898" y="740703"/>
                  <a:ext cx="385215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" name="Inkt 2">
                  <a:extLst>
                    <a:ext uri="{FF2B5EF4-FFF2-40B4-BE49-F238E27FC236}">
                      <a16:creationId xmlns:a16="http://schemas.microsoft.com/office/drawing/2014/main" id="{CE818449-EA87-9549-9635-4FBA60FFAF47}"/>
                    </a:ext>
                  </a:extLst>
                </p14:cNvPr>
                <p14:cNvContentPartPr/>
                <p14:nvPr/>
              </p14:nvContentPartPr>
              <p14:xfrm>
                <a:off x="3879545" y="722343"/>
                <a:ext cx="109800" cy="104400"/>
              </p14:xfrm>
            </p:contentPart>
          </mc:Choice>
          <mc:Fallback xmlns="">
            <p:pic>
              <p:nvPicPr>
                <p:cNvPr id="3" name="Inkt 2">
                  <a:extLst>
                    <a:ext uri="{FF2B5EF4-FFF2-40B4-BE49-F238E27FC236}">
                      <a16:creationId xmlns:a16="http://schemas.microsoft.com/office/drawing/2014/main" id="{CE818449-EA87-9549-9635-4FBA60FFAF4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871960" y="714783"/>
                  <a:ext cx="12497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2" name="Inkt 21">
                  <a:extLst>
                    <a:ext uri="{FF2B5EF4-FFF2-40B4-BE49-F238E27FC236}">
                      <a16:creationId xmlns:a16="http://schemas.microsoft.com/office/drawing/2014/main" id="{576D34E2-A260-CE45-A7A5-D3BC3D24002C}"/>
                    </a:ext>
                  </a:extLst>
                </p14:cNvPr>
                <p14:cNvContentPartPr/>
                <p14:nvPr/>
              </p14:nvContentPartPr>
              <p14:xfrm>
                <a:off x="3895025" y="716943"/>
                <a:ext cx="93960" cy="104400"/>
              </p14:xfrm>
            </p:contentPart>
          </mc:Choice>
          <mc:Fallback xmlns="">
            <p:pic>
              <p:nvPicPr>
                <p:cNvPr id="22" name="Inkt 21">
                  <a:extLst>
                    <a:ext uri="{FF2B5EF4-FFF2-40B4-BE49-F238E27FC236}">
                      <a16:creationId xmlns:a16="http://schemas.microsoft.com/office/drawing/2014/main" id="{576D34E2-A260-CE45-A7A5-D3BC3D24002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887465" y="709383"/>
                  <a:ext cx="109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4" name="Inkt 63">
                  <a:extLst>
                    <a:ext uri="{FF2B5EF4-FFF2-40B4-BE49-F238E27FC236}">
                      <a16:creationId xmlns:a16="http://schemas.microsoft.com/office/drawing/2014/main" id="{47474269-0D63-BA46-8A97-BCB4ACA3AFCE}"/>
                    </a:ext>
                  </a:extLst>
                </p14:cNvPr>
                <p14:cNvContentPartPr/>
                <p14:nvPr/>
              </p14:nvContentPartPr>
              <p14:xfrm>
                <a:off x="4025345" y="498423"/>
                <a:ext cx="177480" cy="151200"/>
              </p14:xfrm>
            </p:contentPart>
          </mc:Choice>
          <mc:Fallback xmlns="">
            <p:pic>
              <p:nvPicPr>
                <p:cNvPr id="64" name="Inkt 63">
                  <a:extLst>
                    <a:ext uri="{FF2B5EF4-FFF2-40B4-BE49-F238E27FC236}">
                      <a16:creationId xmlns:a16="http://schemas.microsoft.com/office/drawing/2014/main" id="{47474269-0D63-BA46-8A97-BCB4ACA3AFC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017785" y="490863"/>
                  <a:ext cx="192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8" name="Inkt 67">
                  <a:extLst>
                    <a:ext uri="{FF2B5EF4-FFF2-40B4-BE49-F238E27FC236}">
                      <a16:creationId xmlns:a16="http://schemas.microsoft.com/office/drawing/2014/main" id="{A511321D-38E6-8547-97FF-9C962AA2D94E}"/>
                    </a:ext>
                  </a:extLst>
                </p14:cNvPr>
                <p14:cNvContentPartPr/>
                <p14:nvPr/>
              </p14:nvContentPartPr>
              <p14:xfrm>
                <a:off x="4228385" y="504183"/>
                <a:ext cx="156600" cy="119520"/>
              </p14:xfrm>
            </p:contentPart>
          </mc:Choice>
          <mc:Fallback xmlns="">
            <p:pic>
              <p:nvPicPr>
                <p:cNvPr id="68" name="Inkt 67">
                  <a:extLst>
                    <a:ext uri="{FF2B5EF4-FFF2-40B4-BE49-F238E27FC236}">
                      <a16:creationId xmlns:a16="http://schemas.microsoft.com/office/drawing/2014/main" id="{A511321D-38E6-8547-97FF-9C962AA2D94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220825" y="496623"/>
                  <a:ext cx="171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1" name="Inkt 120">
                  <a:extLst>
                    <a:ext uri="{FF2B5EF4-FFF2-40B4-BE49-F238E27FC236}">
                      <a16:creationId xmlns:a16="http://schemas.microsoft.com/office/drawing/2014/main" id="{7282F7AE-13E2-6C40-ACDE-E3B5E6425C9C}"/>
                    </a:ext>
                  </a:extLst>
                </p14:cNvPr>
                <p14:cNvContentPartPr/>
                <p14:nvPr/>
              </p14:nvContentPartPr>
              <p14:xfrm>
                <a:off x="4379225" y="383943"/>
                <a:ext cx="47160" cy="213840"/>
              </p14:xfrm>
            </p:contentPart>
          </mc:Choice>
          <mc:Fallback xmlns="">
            <p:pic>
              <p:nvPicPr>
                <p:cNvPr id="121" name="Inkt 120">
                  <a:extLst>
                    <a:ext uri="{FF2B5EF4-FFF2-40B4-BE49-F238E27FC236}">
                      <a16:creationId xmlns:a16="http://schemas.microsoft.com/office/drawing/2014/main" id="{7282F7AE-13E2-6C40-ACDE-E3B5E6425C9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371665" y="376370"/>
                  <a:ext cx="62280" cy="2289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2" name="Inkt 121">
                  <a:extLst>
                    <a:ext uri="{FF2B5EF4-FFF2-40B4-BE49-F238E27FC236}">
                      <a16:creationId xmlns:a16="http://schemas.microsoft.com/office/drawing/2014/main" id="{5585D14D-3F50-244B-B475-7C782DCDBDD5}"/>
                    </a:ext>
                  </a:extLst>
                </p14:cNvPr>
                <p14:cNvContentPartPr/>
                <p14:nvPr/>
              </p14:nvContentPartPr>
              <p14:xfrm>
                <a:off x="4368785" y="524343"/>
                <a:ext cx="99360" cy="10800"/>
              </p14:xfrm>
            </p:contentPart>
          </mc:Choice>
          <mc:Fallback xmlns="">
            <p:pic>
              <p:nvPicPr>
                <p:cNvPr id="122" name="Inkt 121">
                  <a:extLst>
                    <a:ext uri="{FF2B5EF4-FFF2-40B4-BE49-F238E27FC236}">
                      <a16:creationId xmlns:a16="http://schemas.microsoft.com/office/drawing/2014/main" id="{5585D14D-3F50-244B-B475-7C782DCDBDD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361198" y="516783"/>
                  <a:ext cx="114535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3" name="Inkt 122">
                  <a:extLst>
                    <a:ext uri="{FF2B5EF4-FFF2-40B4-BE49-F238E27FC236}">
                      <a16:creationId xmlns:a16="http://schemas.microsoft.com/office/drawing/2014/main" id="{FA9DAC5F-0DA3-C24D-991A-481DDADBBFBC}"/>
                    </a:ext>
                  </a:extLst>
                </p14:cNvPr>
                <p14:cNvContentPartPr/>
                <p14:nvPr/>
              </p14:nvContentPartPr>
              <p14:xfrm>
                <a:off x="4571825" y="467103"/>
                <a:ext cx="156600" cy="146160"/>
              </p14:xfrm>
            </p:contentPart>
          </mc:Choice>
          <mc:Fallback xmlns="">
            <p:pic>
              <p:nvPicPr>
                <p:cNvPr id="123" name="Inkt 122">
                  <a:extLst>
                    <a:ext uri="{FF2B5EF4-FFF2-40B4-BE49-F238E27FC236}">
                      <a16:creationId xmlns:a16="http://schemas.microsoft.com/office/drawing/2014/main" id="{FA9DAC5F-0DA3-C24D-991A-481DDADBBFB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564265" y="459543"/>
                  <a:ext cx="171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24" name="Inkt 123">
                  <a:extLst>
                    <a:ext uri="{FF2B5EF4-FFF2-40B4-BE49-F238E27FC236}">
                      <a16:creationId xmlns:a16="http://schemas.microsoft.com/office/drawing/2014/main" id="{D6827424-3938-B740-8313-72FC86DB7C12}"/>
                    </a:ext>
                  </a:extLst>
                </p14:cNvPr>
                <p14:cNvContentPartPr/>
                <p14:nvPr/>
              </p14:nvContentPartPr>
              <p14:xfrm>
                <a:off x="4774865" y="467103"/>
                <a:ext cx="31680" cy="99360"/>
              </p14:xfrm>
            </p:contentPart>
          </mc:Choice>
          <mc:Fallback xmlns="">
            <p:pic>
              <p:nvPicPr>
                <p:cNvPr id="124" name="Inkt 123">
                  <a:extLst>
                    <a:ext uri="{FF2B5EF4-FFF2-40B4-BE49-F238E27FC236}">
                      <a16:creationId xmlns:a16="http://schemas.microsoft.com/office/drawing/2014/main" id="{D6827424-3938-B740-8313-72FC86DB7C1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767305" y="459543"/>
                  <a:ext cx="46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5" name="Inkt 124">
                  <a:extLst>
                    <a:ext uri="{FF2B5EF4-FFF2-40B4-BE49-F238E27FC236}">
                      <a16:creationId xmlns:a16="http://schemas.microsoft.com/office/drawing/2014/main" id="{FCD4FC19-615B-1545-9908-2E9E3BD9688E}"/>
                    </a:ext>
                  </a:extLst>
                </p14:cNvPr>
                <p14:cNvContentPartPr/>
                <p14:nvPr/>
              </p14:nvContentPartPr>
              <p14:xfrm>
                <a:off x="4701785" y="462063"/>
                <a:ext cx="172080" cy="297000"/>
              </p14:xfrm>
            </p:contentPart>
          </mc:Choice>
          <mc:Fallback xmlns="">
            <p:pic>
              <p:nvPicPr>
                <p:cNvPr id="125" name="Inkt 124">
                  <a:extLst>
                    <a:ext uri="{FF2B5EF4-FFF2-40B4-BE49-F238E27FC236}">
                      <a16:creationId xmlns:a16="http://schemas.microsoft.com/office/drawing/2014/main" id="{FCD4FC19-615B-1545-9908-2E9E3BD9688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694225" y="454503"/>
                  <a:ext cx="1872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26" name="Inkt 125">
                  <a:extLst>
                    <a:ext uri="{FF2B5EF4-FFF2-40B4-BE49-F238E27FC236}">
                      <a16:creationId xmlns:a16="http://schemas.microsoft.com/office/drawing/2014/main" id="{50515B4F-315F-E54D-84B9-CB3323D53098}"/>
                    </a:ext>
                  </a:extLst>
                </p14:cNvPr>
                <p14:cNvContentPartPr/>
                <p14:nvPr/>
              </p14:nvContentPartPr>
              <p14:xfrm>
                <a:off x="4707185" y="378903"/>
                <a:ext cx="52560" cy="10800"/>
              </p14:xfrm>
            </p:contentPart>
          </mc:Choice>
          <mc:Fallback xmlns="">
            <p:pic>
              <p:nvPicPr>
                <p:cNvPr id="126" name="Inkt 125">
                  <a:extLst>
                    <a:ext uri="{FF2B5EF4-FFF2-40B4-BE49-F238E27FC236}">
                      <a16:creationId xmlns:a16="http://schemas.microsoft.com/office/drawing/2014/main" id="{50515B4F-315F-E54D-84B9-CB3323D5309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699625" y="371343"/>
                  <a:ext cx="67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27" name="Inkt 126">
                  <a:extLst>
                    <a:ext uri="{FF2B5EF4-FFF2-40B4-BE49-F238E27FC236}">
                      <a16:creationId xmlns:a16="http://schemas.microsoft.com/office/drawing/2014/main" id="{148E9623-85FB-B743-B061-8FBE39C3FD11}"/>
                    </a:ext>
                  </a:extLst>
                </p14:cNvPr>
                <p14:cNvContentPartPr/>
                <p14:nvPr/>
              </p14:nvContentPartPr>
              <p14:xfrm>
                <a:off x="4816625" y="383943"/>
                <a:ext cx="21240" cy="31680"/>
              </p14:xfrm>
            </p:contentPart>
          </mc:Choice>
          <mc:Fallback xmlns="">
            <p:pic>
              <p:nvPicPr>
                <p:cNvPr id="127" name="Inkt 126">
                  <a:extLst>
                    <a:ext uri="{FF2B5EF4-FFF2-40B4-BE49-F238E27FC236}">
                      <a16:creationId xmlns:a16="http://schemas.microsoft.com/office/drawing/2014/main" id="{148E9623-85FB-B743-B061-8FBE39C3FD1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09065" y="376296"/>
                  <a:ext cx="36360" cy="469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28" name="Inkt 127">
                  <a:extLst>
                    <a:ext uri="{FF2B5EF4-FFF2-40B4-BE49-F238E27FC236}">
                      <a16:creationId xmlns:a16="http://schemas.microsoft.com/office/drawing/2014/main" id="{964C89F0-2126-FB41-99D6-7343FC7A68B3}"/>
                    </a:ext>
                  </a:extLst>
                </p14:cNvPr>
                <p14:cNvContentPartPr/>
                <p14:nvPr/>
              </p14:nvContentPartPr>
              <p14:xfrm>
                <a:off x="4899785" y="446223"/>
                <a:ext cx="130320" cy="109800"/>
              </p14:xfrm>
            </p:contentPart>
          </mc:Choice>
          <mc:Fallback xmlns="">
            <p:pic>
              <p:nvPicPr>
                <p:cNvPr id="128" name="Inkt 127">
                  <a:extLst>
                    <a:ext uri="{FF2B5EF4-FFF2-40B4-BE49-F238E27FC236}">
                      <a16:creationId xmlns:a16="http://schemas.microsoft.com/office/drawing/2014/main" id="{964C89F0-2126-FB41-99D6-7343FC7A68B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892246" y="438663"/>
                  <a:ext cx="145398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29" name="Inkt 128">
                  <a:extLst>
                    <a:ext uri="{FF2B5EF4-FFF2-40B4-BE49-F238E27FC236}">
                      <a16:creationId xmlns:a16="http://schemas.microsoft.com/office/drawing/2014/main" id="{348D7924-947E-9544-AF40-C25AB2651D0F}"/>
                    </a:ext>
                  </a:extLst>
                </p14:cNvPr>
                <p14:cNvContentPartPr/>
                <p14:nvPr/>
              </p14:nvContentPartPr>
              <p14:xfrm>
                <a:off x="5081945" y="222663"/>
                <a:ext cx="234720" cy="317880"/>
              </p14:xfrm>
            </p:contentPart>
          </mc:Choice>
          <mc:Fallback xmlns="">
            <p:pic>
              <p:nvPicPr>
                <p:cNvPr id="129" name="Inkt 128">
                  <a:extLst>
                    <a:ext uri="{FF2B5EF4-FFF2-40B4-BE49-F238E27FC236}">
                      <a16:creationId xmlns:a16="http://schemas.microsoft.com/office/drawing/2014/main" id="{348D7924-947E-9544-AF40-C25AB2651D0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074385" y="215103"/>
                  <a:ext cx="2498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0" name="Inkt 129">
                  <a:extLst>
                    <a:ext uri="{FF2B5EF4-FFF2-40B4-BE49-F238E27FC236}">
                      <a16:creationId xmlns:a16="http://schemas.microsoft.com/office/drawing/2014/main" id="{FBCBB26B-C519-614C-8264-EC59DA62D0E2}"/>
                    </a:ext>
                  </a:extLst>
                </p14:cNvPr>
                <p14:cNvContentPartPr/>
                <p14:nvPr/>
              </p14:nvContentPartPr>
              <p14:xfrm>
                <a:off x="5331785" y="394383"/>
                <a:ext cx="151200" cy="140760"/>
              </p14:xfrm>
            </p:contentPart>
          </mc:Choice>
          <mc:Fallback xmlns="">
            <p:pic>
              <p:nvPicPr>
                <p:cNvPr id="130" name="Inkt 129">
                  <a:extLst>
                    <a:ext uri="{FF2B5EF4-FFF2-40B4-BE49-F238E27FC236}">
                      <a16:creationId xmlns:a16="http://schemas.microsoft.com/office/drawing/2014/main" id="{FBCBB26B-C519-614C-8264-EC59DA62D0E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324243" y="386842"/>
                  <a:ext cx="166284" cy="155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1" name="Inkt 130">
                  <a:extLst>
                    <a:ext uri="{FF2B5EF4-FFF2-40B4-BE49-F238E27FC236}">
                      <a16:creationId xmlns:a16="http://schemas.microsoft.com/office/drawing/2014/main" id="{1BBFE198-CABA-484B-9F06-E2DB3BB694C2}"/>
                    </a:ext>
                  </a:extLst>
                </p14:cNvPr>
                <p14:cNvContentPartPr/>
                <p14:nvPr/>
              </p14:nvContentPartPr>
              <p14:xfrm>
                <a:off x="5633465" y="378903"/>
                <a:ext cx="155880" cy="291960"/>
              </p14:xfrm>
            </p:contentPart>
          </mc:Choice>
          <mc:Fallback xmlns="">
            <p:pic>
              <p:nvPicPr>
                <p:cNvPr id="131" name="Inkt 130">
                  <a:extLst>
                    <a:ext uri="{FF2B5EF4-FFF2-40B4-BE49-F238E27FC236}">
                      <a16:creationId xmlns:a16="http://schemas.microsoft.com/office/drawing/2014/main" id="{1BBFE198-CABA-484B-9F06-E2DB3BB694C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625905" y="371343"/>
                  <a:ext cx="1710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2" name="Inkt 131">
                  <a:extLst>
                    <a:ext uri="{FF2B5EF4-FFF2-40B4-BE49-F238E27FC236}">
                      <a16:creationId xmlns:a16="http://schemas.microsoft.com/office/drawing/2014/main" id="{99EA77CB-6E37-6943-8845-D9CE0948314A}"/>
                    </a:ext>
                  </a:extLst>
                </p14:cNvPr>
                <p14:cNvContentPartPr/>
                <p14:nvPr/>
              </p14:nvContentPartPr>
              <p14:xfrm>
                <a:off x="5805545" y="373503"/>
                <a:ext cx="130320" cy="135720"/>
              </p14:xfrm>
            </p:contentPart>
          </mc:Choice>
          <mc:Fallback xmlns="">
            <p:pic>
              <p:nvPicPr>
                <p:cNvPr id="132" name="Inkt 131">
                  <a:extLst>
                    <a:ext uri="{FF2B5EF4-FFF2-40B4-BE49-F238E27FC236}">
                      <a16:creationId xmlns:a16="http://schemas.microsoft.com/office/drawing/2014/main" id="{99EA77CB-6E37-6943-8845-D9CE0948314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798006" y="365923"/>
                  <a:ext cx="145398" cy="15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3" name="Inkt 132">
                  <a:extLst>
                    <a:ext uri="{FF2B5EF4-FFF2-40B4-BE49-F238E27FC236}">
                      <a16:creationId xmlns:a16="http://schemas.microsoft.com/office/drawing/2014/main" id="{0D10B2C4-7CA0-A348-A3C3-FDA0CA5925DE}"/>
                    </a:ext>
                  </a:extLst>
                </p14:cNvPr>
                <p14:cNvContentPartPr/>
                <p14:nvPr/>
              </p14:nvContentPartPr>
              <p14:xfrm>
                <a:off x="5966825" y="388983"/>
                <a:ext cx="52560" cy="88920"/>
              </p14:xfrm>
            </p:contentPart>
          </mc:Choice>
          <mc:Fallback xmlns="">
            <p:pic>
              <p:nvPicPr>
                <p:cNvPr id="133" name="Inkt 132">
                  <a:extLst>
                    <a:ext uri="{FF2B5EF4-FFF2-40B4-BE49-F238E27FC236}">
                      <a16:creationId xmlns:a16="http://schemas.microsoft.com/office/drawing/2014/main" id="{0D10B2C4-7CA0-A348-A3C3-FDA0CA5925D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959265" y="381423"/>
                  <a:ext cx="67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4" name="Inkt 133">
                  <a:extLst>
                    <a:ext uri="{FF2B5EF4-FFF2-40B4-BE49-F238E27FC236}">
                      <a16:creationId xmlns:a16="http://schemas.microsoft.com/office/drawing/2014/main" id="{8583E0E2-913C-EC42-8512-17E058D941B4}"/>
                    </a:ext>
                  </a:extLst>
                </p14:cNvPr>
                <p14:cNvContentPartPr/>
                <p14:nvPr/>
              </p14:nvContentPartPr>
              <p14:xfrm>
                <a:off x="5977265" y="305823"/>
                <a:ext cx="21240" cy="31680"/>
              </p14:xfrm>
            </p:contentPart>
          </mc:Choice>
          <mc:Fallback xmlns="">
            <p:pic>
              <p:nvPicPr>
                <p:cNvPr id="134" name="Inkt 133">
                  <a:extLst>
                    <a:ext uri="{FF2B5EF4-FFF2-40B4-BE49-F238E27FC236}">
                      <a16:creationId xmlns:a16="http://schemas.microsoft.com/office/drawing/2014/main" id="{8583E0E2-913C-EC42-8512-17E058D941B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969705" y="298176"/>
                  <a:ext cx="36360" cy="469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35" name="Inkt 134">
                  <a:extLst>
                    <a:ext uri="{FF2B5EF4-FFF2-40B4-BE49-F238E27FC236}">
                      <a16:creationId xmlns:a16="http://schemas.microsoft.com/office/drawing/2014/main" id="{191C6ABE-2A39-0240-8EBF-CB99D5C7AD93}"/>
                    </a:ext>
                  </a:extLst>
                </p14:cNvPr>
                <p14:cNvContentPartPr/>
                <p14:nvPr/>
              </p14:nvContentPartPr>
              <p14:xfrm>
                <a:off x="6039545" y="373503"/>
                <a:ext cx="167040" cy="104400"/>
              </p14:xfrm>
            </p:contentPart>
          </mc:Choice>
          <mc:Fallback xmlns="">
            <p:pic>
              <p:nvPicPr>
                <p:cNvPr id="135" name="Inkt 134">
                  <a:extLst>
                    <a:ext uri="{FF2B5EF4-FFF2-40B4-BE49-F238E27FC236}">
                      <a16:creationId xmlns:a16="http://schemas.microsoft.com/office/drawing/2014/main" id="{191C6ABE-2A39-0240-8EBF-CB99D5C7AD9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031969" y="365943"/>
                  <a:ext cx="182193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36" name="Inkt 135">
                  <a:extLst>
                    <a:ext uri="{FF2B5EF4-FFF2-40B4-BE49-F238E27FC236}">
                      <a16:creationId xmlns:a16="http://schemas.microsoft.com/office/drawing/2014/main" id="{65CDF58F-BFE7-0848-B9F2-8651433A9B67}"/>
                    </a:ext>
                  </a:extLst>
                </p14:cNvPr>
                <p14:cNvContentPartPr/>
                <p14:nvPr/>
              </p14:nvContentPartPr>
              <p14:xfrm>
                <a:off x="6221705" y="358023"/>
                <a:ext cx="104400" cy="104400"/>
              </p14:xfrm>
            </p:contentPart>
          </mc:Choice>
          <mc:Fallback xmlns="">
            <p:pic>
              <p:nvPicPr>
                <p:cNvPr id="136" name="Inkt 135">
                  <a:extLst>
                    <a:ext uri="{FF2B5EF4-FFF2-40B4-BE49-F238E27FC236}">
                      <a16:creationId xmlns:a16="http://schemas.microsoft.com/office/drawing/2014/main" id="{65CDF58F-BFE7-0848-B9F2-8651433A9B6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214145" y="350463"/>
                  <a:ext cx="119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37" name="Inkt 136">
                  <a:extLst>
                    <a:ext uri="{FF2B5EF4-FFF2-40B4-BE49-F238E27FC236}">
                      <a16:creationId xmlns:a16="http://schemas.microsoft.com/office/drawing/2014/main" id="{2E3C0443-52A4-4945-8D7E-6C736F4278B3}"/>
                    </a:ext>
                  </a:extLst>
                </p14:cNvPr>
                <p14:cNvContentPartPr/>
                <p14:nvPr/>
              </p14:nvContentPartPr>
              <p14:xfrm>
                <a:off x="6362465" y="368463"/>
                <a:ext cx="57600" cy="88920"/>
              </p14:xfrm>
            </p:contentPart>
          </mc:Choice>
          <mc:Fallback xmlns="">
            <p:pic>
              <p:nvPicPr>
                <p:cNvPr id="137" name="Inkt 136">
                  <a:extLst>
                    <a:ext uri="{FF2B5EF4-FFF2-40B4-BE49-F238E27FC236}">
                      <a16:creationId xmlns:a16="http://schemas.microsoft.com/office/drawing/2014/main" id="{2E3C0443-52A4-4945-8D7E-6C736F4278B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354905" y="360903"/>
                  <a:ext cx="72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38" name="Inkt 137">
                  <a:extLst>
                    <a:ext uri="{FF2B5EF4-FFF2-40B4-BE49-F238E27FC236}">
                      <a16:creationId xmlns:a16="http://schemas.microsoft.com/office/drawing/2014/main" id="{D7F4422A-65ED-694A-BD76-FC587BDD7B33}"/>
                    </a:ext>
                  </a:extLst>
                </p14:cNvPr>
                <p14:cNvContentPartPr/>
                <p14:nvPr/>
              </p14:nvContentPartPr>
              <p14:xfrm>
                <a:off x="6471545" y="165423"/>
                <a:ext cx="83520" cy="291960"/>
              </p14:xfrm>
            </p:contentPart>
          </mc:Choice>
          <mc:Fallback xmlns="">
            <p:pic>
              <p:nvPicPr>
                <p:cNvPr id="138" name="Inkt 137">
                  <a:extLst>
                    <a:ext uri="{FF2B5EF4-FFF2-40B4-BE49-F238E27FC236}">
                      <a16:creationId xmlns:a16="http://schemas.microsoft.com/office/drawing/2014/main" id="{D7F4422A-65ED-694A-BD76-FC587BDD7B3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63985" y="157863"/>
                  <a:ext cx="986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39" name="Inkt 138">
                  <a:extLst>
                    <a:ext uri="{FF2B5EF4-FFF2-40B4-BE49-F238E27FC236}">
                      <a16:creationId xmlns:a16="http://schemas.microsoft.com/office/drawing/2014/main" id="{583656AA-79D0-BE4D-9A36-56AAF750497C}"/>
                    </a:ext>
                  </a:extLst>
                </p14:cNvPr>
                <p14:cNvContentPartPr/>
                <p14:nvPr/>
              </p14:nvContentPartPr>
              <p14:xfrm>
                <a:off x="6448505" y="337143"/>
                <a:ext cx="106920" cy="360"/>
              </p14:xfrm>
            </p:contentPart>
          </mc:Choice>
          <mc:Fallback xmlns="">
            <p:pic>
              <p:nvPicPr>
                <p:cNvPr id="139" name="Inkt 138">
                  <a:extLst>
                    <a:ext uri="{FF2B5EF4-FFF2-40B4-BE49-F238E27FC236}">
                      <a16:creationId xmlns:a16="http://schemas.microsoft.com/office/drawing/2014/main" id="{583656AA-79D0-BE4D-9A36-56AAF750497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440945" y="329583"/>
                  <a:ext cx="1220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0" name="Inkt 139">
                  <a:extLst>
                    <a:ext uri="{FF2B5EF4-FFF2-40B4-BE49-F238E27FC236}">
                      <a16:creationId xmlns:a16="http://schemas.microsoft.com/office/drawing/2014/main" id="{97F71F7A-5D72-0C4C-80F3-18BE49419C08}"/>
                    </a:ext>
                  </a:extLst>
                </p14:cNvPr>
                <p14:cNvContentPartPr/>
                <p14:nvPr/>
              </p14:nvContentPartPr>
              <p14:xfrm>
                <a:off x="6581345" y="332463"/>
                <a:ext cx="109080" cy="118800"/>
              </p14:xfrm>
            </p:contentPart>
          </mc:Choice>
          <mc:Fallback xmlns="">
            <p:pic>
              <p:nvPicPr>
                <p:cNvPr id="140" name="Inkt 139">
                  <a:extLst>
                    <a:ext uri="{FF2B5EF4-FFF2-40B4-BE49-F238E27FC236}">
                      <a16:creationId xmlns:a16="http://schemas.microsoft.com/office/drawing/2014/main" id="{97F71F7A-5D72-0C4C-80F3-18BE49419C0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573785" y="324903"/>
                  <a:ext cx="124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1" name="Inkt 140">
                  <a:extLst>
                    <a:ext uri="{FF2B5EF4-FFF2-40B4-BE49-F238E27FC236}">
                      <a16:creationId xmlns:a16="http://schemas.microsoft.com/office/drawing/2014/main" id="{435BA9FD-72DC-4A4A-8B24-A2EE27F10C2A}"/>
                    </a:ext>
                  </a:extLst>
                </p14:cNvPr>
                <p14:cNvContentPartPr/>
                <p14:nvPr/>
              </p14:nvContentPartPr>
              <p14:xfrm>
                <a:off x="6747305" y="316263"/>
                <a:ext cx="57600" cy="109080"/>
              </p14:xfrm>
            </p:contentPart>
          </mc:Choice>
          <mc:Fallback xmlns="">
            <p:pic>
              <p:nvPicPr>
                <p:cNvPr id="141" name="Inkt 140">
                  <a:extLst>
                    <a:ext uri="{FF2B5EF4-FFF2-40B4-BE49-F238E27FC236}">
                      <a16:creationId xmlns:a16="http://schemas.microsoft.com/office/drawing/2014/main" id="{435BA9FD-72DC-4A4A-8B24-A2EE27F10C2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739745" y="308703"/>
                  <a:ext cx="72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2" name="Inkt 141">
                  <a:extLst>
                    <a:ext uri="{FF2B5EF4-FFF2-40B4-BE49-F238E27FC236}">
                      <a16:creationId xmlns:a16="http://schemas.microsoft.com/office/drawing/2014/main" id="{95C5BE15-BEE5-FF46-B4CC-682670DFE50C}"/>
                    </a:ext>
                  </a:extLst>
                </p14:cNvPr>
                <p14:cNvContentPartPr/>
                <p14:nvPr/>
              </p14:nvContentPartPr>
              <p14:xfrm>
                <a:off x="6820385" y="170463"/>
                <a:ext cx="120240" cy="271080"/>
              </p14:xfrm>
            </p:contentPart>
          </mc:Choice>
          <mc:Fallback xmlns="">
            <p:pic>
              <p:nvPicPr>
                <p:cNvPr id="142" name="Inkt 141">
                  <a:extLst>
                    <a:ext uri="{FF2B5EF4-FFF2-40B4-BE49-F238E27FC236}">
                      <a16:creationId xmlns:a16="http://schemas.microsoft.com/office/drawing/2014/main" id="{95C5BE15-BEE5-FF46-B4CC-682670DFE50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12825" y="162903"/>
                  <a:ext cx="1353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43" name="Inkt 142">
                  <a:extLst>
                    <a:ext uri="{FF2B5EF4-FFF2-40B4-BE49-F238E27FC236}">
                      <a16:creationId xmlns:a16="http://schemas.microsoft.com/office/drawing/2014/main" id="{39843124-74FF-8E43-BB13-14FEC05BA54B}"/>
                    </a:ext>
                  </a:extLst>
                </p14:cNvPr>
                <p14:cNvContentPartPr/>
                <p14:nvPr/>
              </p14:nvContentPartPr>
              <p14:xfrm>
                <a:off x="6835865" y="316263"/>
                <a:ext cx="125280" cy="5400"/>
              </p14:xfrm>
            </p:contentPart>
          </mc:Choice>
          <mc:Fallback xmlns="">
            <p:pic>
              <p:nvPicPr>
                <p:cNvPr id="143" name="Inkt 142">
                  <a:extLst>
                    <a:ext uri="{FF2B5EF4-FFF2-40B4-BE49-F238E27FC236}">
                      <a16:creationId xmlns:a16="http://schemas.microsoft.com/office/drawing/2014/main" id="{39843124-74FF-8E43-BB13-14FEC05BA54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828305" y="308703"/>
                  <a:ext cx="140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44" name="Inkt 143">
                  <a:extLst>
                    <a:ext uri="{FF2B5EF4-FFF2-40B4-BE49-F238E27FC236}">
                      <a16:creationId xmlns:a16="http://schemas.microsoft.com/office/drawing/2014/main" id="{07E29525-8F25-1F4D-B3BD-5C03D6CA3724}"/>
                    </a:ext>
                  </a:extLst>
                </p14:cNvPr>
                <p14:cNvContentPartPr/>
                <p14:nvPr/>
              </p14:nvContentPartPr>
              <p14:xfrm>
                <a:off x="6966185" y="300783"/>
                <a:ext cx="161640" cy="130320"/>
              </p14:xfrm>
            </p:contentPart>
          </mc:Choice>
          <mc:Fallback xmlns="">
            <p:pic>
              <p:nvPicPr>
                <p:cNvPr id="144" name="Inkt 143">
                  <a:extLst>
                    <a:ext uri="{FF2B5EF4-FFF2-40B4-BE49-F238E27FC236}">
                      <a16:creationId xmlns:a16="http://schemas.microsoft.com/office/drawing/2014/main" id="{07E29525-8F25-1F4D-B3BD-5C03D6CA372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958625" y="293244"/>
                  <a:ext cx="176760" cy="1453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45" name="Inkt 144">
                  <a:extLst>
                    <a:ext uri="{FF2B5EF4-FFF2-40B4-BE49-F238E27FC236}">
                      <a16:creationId xmlns:a16="http://schemas.microsoft.com/office/drawing/2014/main" id="{038D501F-8581-9744-B27D-AFC532694722}"/>
                    </a:ext>
                  </a:extLst>
                </p14:cNvPr>
                <p14:cNvContentPartPr/>
                <p14:nvPr/>
              </p14:nvContentPartPr>
              <p14:xfrm>
                <a:off x="7163825" y="264063"/>
                <a:ext cx="146160" cy="151200"/>
              </p14:xfrm>
            </p:contentPart>
          </mc:Choice>
          <mc:Fallback xmlns="">
            <p:pic>
              <p:nvPicPr>
                <p:cNvPr id="145" name="Inkt 144">
                  <a:extLst>
                    <a:ext uri="{FF2B5EF4-FFF2-40B4-BE49-F238E27FC236}">
                      <a16:creationId xmlns:a16="http://schemas.microsoft.com/office/drawing/2014/main" id="{038D501F-8581-9744-B27D-AFC53269472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156246" y="256503"/>
                  <a:ext cx="161317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47" name="Inkt 146">
                  <a:extLst>
                    <a:ext uri="{FF2B5EF4-FFF2-40B4-BE49-F238E27FC236}">
                      <a16:creationId xmlns:a16="http://schemas.microsoft.com/office/drawing/2014/main" id="{37EA059F-487F-0242-9104-9001DB76B924}"/>
                    </a:ext>
                  </a:extLst>
                </p14:cNvPr>
                <p14:cNvContentPartPr/>
                <p14:nvPr/>
              </p14:nvContentPartPr>
              <p14:xfrm>
                <a:off x="4296065" y="758703"/>
                <a:ext cx="140760" cy="125280"/>
              </p14:xfrm>
            </p:contentPart>
          </mc:Choice>
          <mc:Fallback xmlns="">
            <p:pic>
              <p:nvPicPr>
                <p:cNvPr id="147" name="Inkt 146">
                  <a:extLst>
                    <a:ext uri="{FF2B5EF4-FFF2-40B4-BE49-F238E27FC236}">
                      <a16:creationId xmlns:a16="http://schemas.microsoft.com/office/drawing/2014/main" id="{37EA059F-487F-0242-9104-9001DB76B92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288524" y="751143"/>
                  <a:ext cx="155841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48" name="Inkt 147">
                  <a:extLst>
                    <a:ext uri="{FF2B5EF4-FFF2-40B4-BE49-F238E27FC236}">
                      <a16:creationId xmlns:a16="http://schemas.microsoft.com/office/drawing/2014/main" id="{1145189F-0D63-EB4A-9429-FA78A0CF4B59}"/>
                    </a:ext>
                  </a:extLst>
                </p14:cNvPr>
                <p14:cNvContentPartPr/>
                <p14:nvPr/>
              </p14:nvContentPartPr>
              <p14:xfrm>
                <a:off x="4451945" y="748263"/>
                <a:ext cx="172080" cy="125280"/>
              </p14:xfrm>
            </p:contentPart>
          </mc:Choice>
          <mc:Fallback xmlns="">
            <p:pic>
              <p:nvPicPr>
                <p:cNvPr id="148" name="Inkt 147">
                  <a:extLst>
                    <a:ext uri="{FF2B5EF4-FFF2-40B4-BE49-F238E27FC236}">
                      <a16:creationId xmlns:a16="http://schemas.microsoft.com/office/drawing/2014/main" id="{1145189F-0D63-EB4A-9429-FA78A0CF4B5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444385" y="740703"/>
                  <a:ext cx="187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49" name="Inkt 148">
                  <a:extLst>
                    <a:ext uri="{FF2B5EF4-FFF2-40B4-BE49-F238E27FC236}">
                      <a16:creationId xmlns:a16="http://schemas.microsoft.com/office/drawing/2014/main" id="{064C6D02-0A2A-2A42-B316-E4EE1017948A}"/>
                    </a:ext>
                  </a:extLst>
                </p14:cNvPr>
                <p14:cNvContentPartPr/>
                <p14:nvPr/>
              </p14:nvContentPartPr>
              <p14:xfrm>
                <a:off x="4629785" y="753663"/>
                <a:ext cx="161280" cy="104400"/>
              </p14:xfrm>
            </p:contentPart>
          </mc:Choice>
          <mc:Fallback xmlns="">
            <p:pic>
              <p:nvPicPr>
                <p:cNvPr id="149" name="Inkt 148">
                  <a:extLst>
                    <a:ext uri="{FF2B5EF4-FFF2-40B4-BE49-F238E27FC236}">
                      <a16:creationId xmlns:a16="http://schemas.microsoft.com/office/drawing/2014/main" id="{064C6D02-0A2A-2A42-B316-E4EE1017948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622225" y="746103"/>
                  <a:ext cx="176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50" name="Inkt 149">
                  <a:extLst>
                    <a:ext uri="{FF2B5EF4-FFF2-40B4-BE49-F238E27FC236}">
                      <a16:creationId xmlns:a16="http://schemas.microsoft.com/office/drawing/2014/main" id="{B38421E9-271F-374E-9D59-0F0E1EDF9E3B}"/>
                    </a:ext>
                  </a:extLst>
                </p14:cNvPr>
                <p14:cNvContentPartPr/>
                <p14:nvPr/>
              </p14:nvContentPartPr>
              <p14:xfrm>
                <a:off x="4852985" y="711903"/>
                <a:ext cx="135720" cy="130320"/>
              </p14:xfrm>
            </p:contentPart>
          </mc:Choice>
          <mc:Fallback xmlns="">
            <p:pic>
              <p:nvPicPr>
                <p:cNvPr id="150" name="Inkt 149">
                  <a:extLst>
                    <a:ext uri="{FF2B5EF4-FFF2-40B4-BE49-F238E27FC236}">
                      <a16:creationId xmlns:a16="http://schemas.microsoft.com/office/drawing/2014/main" id="{B38421E9-271F-374E-9D59-0F0E1EDF9E3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45425" y="704364"/>
                  <a:ext cx="150840" cy="1453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51" name="Inkt 150">
                  <a:extLst>
                    <a:ext uri="{FF2B5EF4-FFF2-40B4-BE49-F238E27FC236}">
                      <a16:creationId xmlns:a16="http://schemas.microsoft.com/office/drawing/2014/main" id="{1262CF1D-ADE3-FE42-9136-77E6918142B0}"/>
                    </a:ext>
                  </a:extLst>
                </p14:cNvPr>
                <p14:cNvContentPartPr/>
                <p14:nvPr/>
              </p14:nvContentPartPr>
              <p14:xfrm>
                <a:off x="5144945" y="571143"/>
                <a:ext cx="187200" cy="255240"/>
              </p14:xfrm>
            </p:contentPart>
          </mc:Choice>
          <mc:Fallback xmlns="">
            <p:pic>
              <p:nvPicPr>
                <p:cNvPr id="151" name="Inkt 150">
                  <a:extLst>
                    <a:ext uri="{FF2B5EF4-FFF2-40B4-BE49-F238E27FC236}">
                      <a16:creationId xmlns:a16="http://schemas.microsoft.com/office/drawing/2014/main" id="{1262CF1D-ADE3-FE42-9136-77E6918142B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137385" y="563583"/>
                  <a:ext cx="2023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52" name="Inkt 151">
                  <a:extLst>
                    <a:ext uri="{FF2B5EF4-FFF2-40B4-BE49-F238E27FC236}">
                      <a16:creationId xmlns:a16="http://schemas.microsoft.com/office/drawing/2014/main" id="{5CABC706-583D-2648-88FA-4BAD5CE1342E}"/>
                    </a:ext>
                  </a:extLst>
                </p14:cNvPr>
                <p14:cNvContentPartPr/>
                <p14:nvPr/>
              </p14:nvContentPartPr>
              <p14:xfrm>
                <a:off x="5337545" y="691023"/>
                <a:ext cx="119520" cy="125280"/>
              </p14:xfrm>
            </p:contentPart>
          </mc:Choice>
          <mc:Fallback xmlns="">
            <p:pic>
              <p:nvPicPr>
                <p:cNvPr id="152" name="Inkt 151">
                  <a:extLst>
                    <a:ext uri="{FF2B5EF4-FFF2-40B4-BE49-F238E27FC236}">
                      <a16:creationId xmlns:a16="http://schemas.microsoft.com/office/drawing/2014/main" id="{5CABC706-583D-2648-88FA-4BAD5CE1342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329985" y="683463"/>
                  <a:ext cx="134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53" name="Inkt 152">
                  <a:extLst>
                    <a:ext uri="{FF2B5EF4-FFF2-40B4-BE49-F238E27FC236}">
                      <a16:creationId xmlns:a16="http://schemas.microsoft.com/office/drawing/2014/main" id="{707BC77F-C4E6-6548-A3F9-C93EC49CEF91}"/>
                    </a:ext>
                  </a:extLst>
                </p14:cNvPr>
                <p14:cNvContentPartPr/>
                <p14:nvPr/>
              </p14:nvContentPartPr>
              <p14:xfrm>
                <a:off x="5597105" y="633783"/>
                <a:ext cx="125280" cy="203400"/>
              </p14:xfrm>
            </p:contentPart>
          </mc:Choice>
          <mc:Fallback xmlns="">
            <p:pic>
              <p:nvPicPr>
                <p:cNvPr id="153" name="Inkt 152">
                  <a:extLst>
                    <a:ext uri="{FF2B5EF4-FFF2-40B4-BE49-F238E27FC236}">
                      <a16:creationId xmlns:a16="http://schemas.microsoft.com/office/drawing/2014/main" id="{707BC77F-C4E6-6548-A3F9-C93EC49CEF9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589545" y="626223"/>
                  <a:ext cx="1404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54" name="Inkt 153">
                  <a:extLst>
                    <a:ext uri="{FF2B5EF4-FFF2-40B4-BE49-F238E27FC236}">
                      <a16:creationId xmlns:a16="http://schemas.microsoft.com/office/drawing/2014/main" id="{3A171496-3722-974D-A039-41689CF1015B}"/>
                    </a:ext>
                  </a:extLst>
                </p14:cNvPr>
                <p14:cNvContentPartPr/>
                <p14:nvPr/>
              </p14:nvContentPartPr>
              <p14:xfrm>
                <a:off x="5748305" y="727383"/>
                <a:ext cx="125280" cy="83520"/>
              </p14:xfrm>
            </p:contentPart>
          </mc:Choice>
          <mc:Fallback xmlns="">
            <p:pic>
              <p:nvPicPr>
                <p:cNvPr id="154" name="Inkt 153">
                  <a:extLst>
                    <a:ext uri="{FF2B5EF4-FFF2-40B4-BE49-F238E27FC236}">
                      <a16:creationId xmlns:a16="http://schemas.microsoft.com/office/drawing/2014/main" id="{3A171496-3722-974D-A039-41689CF1015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740745" y="719823"/>
                  <a:ext cx="140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55" name="Inkt 154">
                  <a:extLst>
                    <a:ext uri="{FF2B5EF4-FFF2-40B4-BE49-F238E27FC236}">
                      <a16:creationId xmlns:a16="http://schemas.microsoft.com/office/drawing/2014/main" id="{E5348F31-E283-914C-BE5C-A355BC309B7E}"/>
                    </a:ext>
                  </a:extLst>
                </p14:cNvPr>
                <p14:cNvContentPartPr/>
                <p14:nvPr/>
              </p14:nvContentPartPr>
              <p14:xfrm>
                <a:off x="5883305" y="701463"/>
                <a:ext cx="125280" cy="297000"/>
              </p14:xfrm>
            </p:contentPart>
          </mc:Choice>
          <mc:Fallback xmlns="">
            <p:pic>
              <p:nvPicPr>
                <p:cNvPr id="155" name="Inkt 154">
                  <a:extLst>
                    <a:ext uri="{FF2B5EF4-FFF2-40B4-BE49-F238E27FC236}">
                      <a16:creationId xmlns:a16="http://schemas.microsoft.com/office/drawing/2014/main" id="{E5348F31-E283-914C-BE5C-A355BC309B7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875745" y="693912"/>
                  <a:ext cx="140400" cy="312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56" name="Inkt 155">
                  <a:extLst>
                    <a:ext uri="{FF2B5EF4-FFF2-40B4-BE49-F238E27FC236}">
                      <a16:creationId xmlns:a16="http://schemas.microsoft.com/office/drawing/2014/main" id="{08F28AF1-27D5-CC40-B560-92D15A2C367C}"/>
                    </a:ext>
                  </a:extLst>
                </p14:cNvPr>
                <p14:cNvContentPartPr/>
                <p14:nvPr/>
              </p14:nvContentPartPr>
              <p14:xfrm>
                <a:off x="6075905" y="670143"/>
                <a:ext cx="99360" cy="120240"/>
              </p14:xfrm>
            </p:contentPart>
          </mc:Choice>
          <mc:Fallback xmlns="">
            <p:pic>
              <p:nvPicPr>
                <p:cNvPr id="156" name="Inkt 155">
                  <a:extLst>
                    <a:ext uri="{FF2B5EF4-FFF2-40B4-BE49-F238E27FC236}">
                      <a16:creationId xmlns:a16="http://schemas.microsoft.com/office/drawing/2014/main" id="{08F28AF1-27D5-CC40-B560-92D15A2C367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068345" y="662560"/>
                  <a:ext cx="114480" cy="135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57" name="Inkt 156">
                  <a:extLst>
                    <a:ext uri="{FF2B5EF4-FFF2-40B4-BE49-F238E27FC236}">
                      <a16:creationId xmlns:a16="http://schemas.microsoft.com/office/drawing/2014/main" id="{10C7F6E6-5FC9-E248-B366-C76E95B78350}"/>
                    </a:ext>
                  </a:extLst>
                </p14:cNvPr>
                <p14:cNvContentPartPr/>
                <p14:nvPr/>
              </p14:nvContentPartPr>
              <p14:xfrm>
                <a:off x="6154025" y="696063"/>
                <a:ext cx="146160" cy="99360"/>
              </p14:xfrm>
            </p:contentPart>
          </mc:Choice>
          <mc:Fallback xmlns="">
            <p:pic>
              <p:nvPicPr>
                <p:cNvPr id="157" name="Inkt 156">
                  <a:extLst>
                    <a:ext uri="{FF2B5EF4-FFF2-40B4-BE49-F238E27FC236}">
                      <a16:creationId xmlns:a16="http://schemas.microsoft.com/office/drawing/2014/main" id="{10C7F6E6-5FC9-E248-B366-C76E95B7835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146465" y="688503"/>
                  <a:ext cx="161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58" name="Inkt 157">
                  <a:extLst>
                    <a:ext uri="{FF2B5EF4-FFF2-40B4-BE49-F238E27FC236}">
                      <a16:creationId xmlns:a16="http://schemas.microsoft.com/office/drawing/2014/main" id="{39F2909E-3567-C34F-AF12-1114241CE62E}"/>
                    </a:ext>
                  </a:extLst>
                </p14:cNvPr>
                <p14:cNvContentPartPr/>
                <p14:nvPr/>
              </p14:nvContentPartPr>
              <p14:xfrm>
                <a:off x="6331145" y="586983"/>
                <a:ext cx="88920" cy="218880"/>
              </p14:xfrm>
            </p:contentPart>
          </mc:Choice>
          <mc:Fallback xmlns="">
            <p:pic>
              <p:nvPicPr>
                <p:cNvPr id="158" name="Inkt 157">
                  <a:extLst>
                    <a:ext uri="{FF2B5EF4-FFF2-40B4-BE49-F238E27FC236}">
                      <a16:creationId xmlns:a16="http://schemas.microsoft.com/office/drawing/2014/main" id="{39F2909E-3567-C34F-AF12-1114241CE62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323585" y="579435"/>
                  <a:ext cx="104040" cy="233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59" name="Inkt 158">
                  <a:extLst>
                    <a:ext uri="{FF2B5EF4-FFF2-40B4-BE49-F238E27FC236}">
                      <a16:creationId xmlns:a16="http://schemas.microsoft.com/office/drawing/2014/main" id="{8F46C4A0-A31A-B047-AB9B-72478CE19F18}"/>
                    </a:ext>
                  </a:extLst>
                </p14:cNvPr>
                <p14:cNvContentPartPr/>
                <p14:nvPr/>
              </p14:nvContentPartPr>
              <p14:xfrm>
                <a:off x="6325745" y="675543"/>
                <a:ext cx="130320" cy="21240"/>
              </p14:xfrm>
            </p:contentPart>
          </mc:Choice>
          <mc:Fallback xmlns="">
            <p:pic>
              <p:nvPicPr>
                <p:cNvPr id="159" name="Inkt 158">
                  <a:extLst>
                    <a:ext uri="{FF2B5EF4-FFF2-40B4-BE49-F238E27FC236}">
                      <a16:creationId xmlns:a16="http://schemas.microsoft.com/office/drawing/2014/main" id="{8F46C4A0-A31A-B047-AB9B-72478CE19F1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318185" y="667983"/>
                  <a:ext cx="145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60" name="Inkt 159">
                  <a:extLst>
                    <a:ext uri="{FF2B5EF4-FFF2-40B4-BE49-F238E27FC236}">
                      <a16:creationId xmlns:a16="http://schemas.microsoft.com/office/drawing/2014/main" id="{A05616C6-AFAE-BD4D-9498-2546A90E0054}"/>
                    </a:ext>
                  </a:extLst>
                </p14:cNvPr>
                <p14:cNvContentPartPr/>
                <p14:nvPr/>
              </p14:nvContentPartPr>
              <p14:xfrm>
                <a:off x="6492425" y="696063"/>
                <a:ext cx="36720" cy="99360"/>
              </p14:xfrm>
            </p:contentPart>
          </mc:Choice>
          <mc:Fallback xmlns="">
            <p:pic>
              <p:nvPicPr>
                <p:cNvPr id="160" name="Inkt 159">
                  <a:extLst>
                    <a:ext uri="{FF2B5EF4-FFF2-40B4-BE49-F238E27FC236}">
                      <a16:creationId xmlns:a16="http://schemas.microsoft.com/office/drawing/2014/main" id="{A05616C6-AFAE-BD4D-9498-2546A90E005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484865" y="688503"/>
                  <a:ext cx="51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1" name="Inkt 160">
                  <a:extLst>
                    <a:ext uri="{FF2B5EF4-FFF2-40B4-BE49-F238E27FC236}">
                      <a16:creationId xmlns:a16="http://schemas.microsoft.com/office/drawing/2014/main" id="{F140B8F1-09AA-5A49-B7AC-53FFC0678B7F}"/>
                    </a:ext>
                  </a:extLst>
                </p14:cNvPr>
                <p14:cNvContentPartPr/>
                <p14:nvPr/>
              </p14:nvContentPartPr>
              <p14:xfrm>
                <a:off x="6528785" y="592023"/>
                <a:ext cx="10800" cy="5400"/>
              </p14:xfrm>
            </p:contentPart>
          </mc:Choice>
          <mc:Fallback xmlns="">
            <p:pic>
              <p:nvPicPr>
                <p:cNvPr id="161" name="Inkt 160">
                  <a:extLst>
                    <a:ext uri="{FF2B5EF4-FFF2-40B4-BE49-F238E27FC236}">
                      <a16:creationId xmlns:a16="http://schemas.microsoft.com/office/drawing/2014/main" id="{F140B8F1-09AA-5A49-B7AC-53FFC0678B7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521225" y="584463"/>
                  <a:ext cx="25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62" name="Inkt 161">
                  <a:extLst>
                    <a:ext uri="{FF2B5EF4-FFF2-40B4-BE49-F238E27FC236}">
                      <a16:creationId xmlns:a16="http://schemas.microsoft.com/office/drawing/2014/main" id="{F70F9AA6-EF8D-534E-A43A-91E0AFECA6EE}"/>
                    </a:ext>
                  </a:extLst>
                </p14:cNvPr>
                <p14:cNvContentPartPr/>
                <p14:nvPr/>
              </p14:nvContentPartPr>
              <p14:xfrm>
                <a:off x="6580985" y="670143"/>
                <a:ext cx="146160" cy="120240"/>
              </p14:xfrm>
            </p:contentPart>
          </mc:Choice>
          <mc:Fallback xmlns="">
            <p:pic>
              <p:nvPicPr>
                <p:cNvPr id="162" name="Inkt 161">
                  <a:extLst>
                    <a:ext uri="{FF2B5EF4-FFF2-40B4-BE49-F238E27FC236}">
                      <a16:creationId xmlns:a16="http://schemas.microsoft.com/office/drawing/2014/main" id="{F70F9AA6-EF8D-534E-A43A-91E0AFECA6E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573425" y="662560"/>
                  <a:ext cx="161280" cy="135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63" name="Inkt 162">
                  <a:extLst>
                    <a:ext uri="{FF2B5EF4-FFF2-40B4-BE49-F238E27FC236}">
                      <a16:creationId xmlns:a16="http://schemas.microsoft.com/office/drawing/2014/main" id="{8394FA73-356A-A54E-B98E-3436F829EFFB}"/>
                    </a:ext>
                  </a:extLst>
                </p14:cNvPr>
                <p14:cNvContentPartPr/>
                <p14:nvPr/>
              </p14:nvContentPartPr>
              <p14:xfrm>
                <a:off x="6773585" y="649263"/>
                <a:ext cx="213840" cy="380160"/>
              </p14:xfrm>
            </p:contentPart>
          </mc:Choice>
          <mc:Fallback xmlns="">
            <p:pic>
              <p:nvPicPr>
                <p:cNvPr id="163" name="Inkt 162">
                  <a:extLst>
                    <a:ext uri="{FF2B5EF4-FFF2-40B4-BE49-F238E27FC236}">
                      <a16:creationId xmlns:a16="http://schemas.microsoft.com/office/drawing/2014/main" id="{8394FA73-356A-A54E-B98E-3436F829EFF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766025" y="641703"/>
                  <a:ext cx="22896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64" name="Inkt 163">
                  <a:extLst>
                    <a:ext uri="{FF2B5EF4-FFF2-40B4-BE49-F238E27FC236}">
                      <a16:creationId xmlns:a16="http://schemas.microsoft.com/office/drawing/2014/main" id="{CF4262A2-C378-024B-99A7-1A2ECF7AD44E}"/>
                    </a:ext>
                  </a:extLst>
                </p14:cNvPr>
                <p14:cNvContentPartPr/>
                <p14:nvPr/>
              </p14:nvContentPartPr>
              <p14:xfrm>
                <a:off x="7049345" y="743223"/>
                <a:ext cx="15840" cy="5400"/>
              </p14:xfrm>
            </p:contentPart>
          </mc:Choice>
          <mc:Fallback xmlns="">
            <p:pic>
              <p:nvPicPr>
                <p:cNvPr id="164" name="Inkt 163">
                  <a:extLst>
                    <a:ext uri="{FF2B5EF4-FFF2-40B4-BE49-F238E27FC236}">
                      <a16:creationId xmlns:a16="http://schemas.microsoft.com/office/drawing/2014/main" id="{CF4262A2-C378-024B-99A7-1A2ECF7AD44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041785" y="736135"/>
                  <a:ext cx="30960" cy="1957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66" name="Inkt 165">
                <a:extLst>
                  <a:ext uri="{FF2B5EF4-FFF2-40B4-BE49-F238E27FC236}">
                    <a16:creationId xmlns:a16="http://schemas.microsoft.com/office/drawing/2014/main" id="{18716144-D183-3F4F-B529-F2947733D3CD}"/>
                  </a:ext>
                </a:extLst>
              </p14:cNvPr>
              <p14:cNvContentPartPr/>
              <p14:nvPr/>
            </p14:nvContentPartPr>
            <p14:xfrm>
              <a:off x="2844585" y="1549361"/>
              <a:ext cx="3185640" cy="802080"/>
            </p14:xfrm>
          </p:contentPart>
        </mc:Choice>
        <mc:Fallback xmlns="">
          <p:pic>
            <p:nvPicPr>
              <p:cNvPr id="166" name="Inkt 165">
                <a:extLst>
                  <a:ext uri="{FF2B5EF4-FFF2-40B4-BE49-F238E27FC236}">
                    <a16:creationId xmlns:a16="http://schemas.microsoft.com/office/drawing/2014/main" id="{18716144-D183-3F4F-B529-F2947733D3CD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803545" y="1508303"/>
                <a:ext cx="3267720" cy="884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67" name="Inkt 166">
                <a:extLst>
                  <a:ext uri="{FF2B5EF4-FFF2-40B4-BE49-F238E27FC236}">
                    <a16:creationId xmlns:a16="http://schemas.microsoft.com/office/drawing/2014/main" id="{EA454256-9092-E54F-8D3D-B97EA3B7B228}"/>
                  </a:ext>
                </a:extLst>
              </p14:cNvPr>
              <p14:cNvContentPartPr/>
              <p14:nvPr/>
            </p14:nvContentPartPr>
            <p14:xfrm>
              <a:off x="2615625" y="3423161"/>
              <a:ext cx="3971880" cy="718560"/>
            </p14:xfrm>
          </p:contentPart>
        </mc:Choice>
        <mc:Fallback xmlns="">
          <p:pic>
            <p:nvPicPr>
              <p:cNvPr id="167" name="Inkt 166">
                <a:extLst>
                  <a:ext uri="{FF2B5EF4-FFF2-40B4-BE49-F238E27FC236}">
                    <a16:creationId xmlns:a16="http://schemas.microsoft.com/office/drawing/2014/main" id="{EA454256-9092-E54F-8D3D-B97EA3B7B228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2574581" y="3382121"/>
                <a:ext cx="4053967" cy="80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7877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Waar geeft een waterschap zijn geld aan uit?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713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Hoe effectief wordt dit geld besteed?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21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62512" y="346075"/>
            <a:ext cx="5001490" cy="2004290"/>
          </a:xfrm>
        </p:spPr>
        <p:txBody>
          <a:bodyPr/>
          <a:lstStyle/>
          <a:p>
            <a:r>
              <a:rPr lang="nl-NL" sz="4800"/>
              <a:t>Begroting waterschap</a:t>
            </a:r>
            <a:br>
              <a:rPr lang="nl-NL" sz="4800"/>
            </a:br>
            <a:r>
              <a:rPr lang="nl-NL" sz="4800"/>
              <a:t>Scheldestromen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862512" y="3796145"/>
            <a:ext cx="6461760" cy="1066800"/>
          </a:xfrm>
        </p:spPr>
        <p:txBody>
          <a:bodyPr/>
          <a:lstStyle/>
          <a:p>
            <a:r>
              <a:rPr lang="nl-NL"/>
              <a:t>Volgende slides meer ingezoomd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Begroten en offreren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97" y="0"/>
            <a:ext cx="4342967" cy="61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62900"/>
      </p:ext>
    </p:extLst>
  </p:cSld>
  <p:clrMapOvr>
    <a:masterClrMapping/>
  </p:clrMapOvr>
</p:sld>
</file>

<file path=ppt/theme/theme1.xml><?xml version="1.0" encoding="utf-8"?>
<a:theme xmlns:a="http://schemas.openxmlformats.org/drawingml/2006/main" name="Wellant_mbo-basis">
  <a:themeElements>
    <a:clrScheme name="Wellant aangepast 2">
      <a:dk1>
        <a:srgbClr val="555F61"/>
      </a:dk1>
      <a:lt1>
        <a:srgbClr val="0091D1"/>
      </a:lt1>
      <a:dk2>
        <a:srgbClr val="166C29"/>
      </a:dk2>
      <a:lt2>
        <a:srgbClr val="FFFFFF"/>
      </a:lt2>
      <a:accent1>
        <a:srgbClr val="0092D2"/>
      </a:accent1>
      <a:accent2>
        <a:srgbClr val="00A4D8"/>
      </a:accent2>
      <a:accent3>
        <a:srgbClr val="72B532"/>
      </a:accent3>
      <a:accent4>
        <a:srgbClr val="A09D8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ap="flat" cmpd="sng">
          <a:solidFill>
            <a:srgbClr val="000B06">
              <a:alpha val="50000"/>
            </a:srgbClr>
          </a:solidFill>
          <a:prstDash val="dash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33ED8817764F4C8CAB7209839CFC3D" ma:contentTypeVersion="7" ma:contentTypeDescription="Een nieuw document maken." ma:contentTypeScope="" ma:versionID="af9c4888f6e7c643ceeef9c3c12e0143">
  <xsd:schema xmlns:xsd="http://www.w3.org/2001/XMLSchema" xmlns:xs="http://www.w3.org/2001/XMLSchema" xmlns:p="http://schemas.microsoft.com/office/2006/metadata/properties" xmlns:ns2="eee9f12d-15c2-44ba-a501-9760bba1a643" targetNamespace="http://schemas.microsoft.com/office/2006/metadata/properties" ma:root="true" ma:fieldsID="63478d9a887bfa52d7bfdcdc6b270a4c" ns2:_="">
    <xsd:import namespace="eee9f12d-15c2-44ba-a501-9760bba1a6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9f12d-15c2-44ba-a501-9760bba1a6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E54C1B-660A-4469-A80D-6C354771B4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281824-6165-4043-8ED2-657AF0051E42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69711AF-04AE-4BA2-920C-E8492C0493B3}">
  <ds:schemaRefs>
    <ds:schemaRef ds:uri="eee9f12d-15c2-44ba-a501-9760bba1a643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33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Wellant_mbo-basis</vt:lpstr>
      <vt:lpstr>  Begroten, offreren en werkplannig maken  Begroting van  het waterschap   </vt:lpstr>
      <vt:lpstr>Maak een inschatting</vt:lpstr>
      <vt:lpstr>Herhaling</vt:lpstr>
      <vt:lpstr>Het lezen van een begroting van een waterschap</vt:lpstr>
      <vt:lpstr>Hoe komt een waterschap aan zijn inkomsten?</vt:lpstr>
      <vt:lpstr>PowerPoint Presentation</vt:lpstr>
      <vt:lpstr>Waar geeft een waterschap zijn geld aan uit? </vt:lpstr>
      <vt:lpstr>Hoe effectief wordt dit geld besteed?</vt:lpstr>
      <vt:lpstr>Begroting waterschap Scheldestromen</vt:lpstr>
      <vt:lpstr>Begroting waterschap</vt:lpstr>
      <vt:lpstr>Begroting waterschap</vt:lpstr>
      <vt:lpstr>De inkomsten van een waterschap</vt:lpstr>
      <vt:lpstr>De inkomsten van een waterschap</vt:lpstr>
      <vt:lpstr>Uitgaven waterschap</vt:lpstr>
      <vt:lpstr>Programmabegroting</vt:lpstr>
      <vt:lpstr>Programma watersystemen</vt:lpstr>
      <vt:lpstr>Water-systemen</vt:lpstr>
      <vt:lpstr>PowerPoint Presentation</vt:lpstr>
      <vt:lpstr>Water-systemen</vt:lpstr>
      <vt:lpstr>Programma wegen</vt:lpstr>
      <vt:lpstr>PowerPoint Presentation</vt:lpstr>
      <vt:lpstr>PowerPoint Presentation</vt:lpstr>
      <vt:lpstr>PowerPoint Presentation</vt:lpstr>
      <vt:lpstr>Programma afvalwaterketen</vt:lpstr>
      <vt:lpstr>PowerPoint Presentation</vt:lpstr>
      <vt:lpstr>PowerPoint Presentation</vt:lpstr>
      <vt:lpstr>PowerPoint Presentation</vt:lpstr>
      <vt:lpstr>Bestuur en organisatie</vt:lpstr>
      <vt:lpstr>PowerPoint Presentation</vt:lpstr>
      <vt:lpstr>PowerPoint Presentation</vt:lpstr>
      <vt:lpstr>PowerPoint Presentation</vt:lpstr>
      <vt:lpstr>PowerPoint Presentation</vt:lpstr>
      <vt:lpstr>Opdracht: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INTRODUCTIEDAG  MBO groen, niveau 2-3-4 25 augustus 2010</dc:title>
  <dc:creator>me</dc:creator>
  <cp:revision>8</cp:revision>
  <dcterms:created xsi:type="dcterms:W3CDTF">2010-08-24T18:58:43Z</dcterms:created>
  <dcterms:modified xsi:type="dcterms:W3CDTF">2020-10-26T12:30:52Z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0x0101004F33ED8817764F4C8CAB7209839CFC3D</vt:lpwstr>
  </property>
</Properties>
</file>